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8" r:id="rId2"/>
    <p:sldMasterId id="2147483713" r:id="rId3"/>
    <p:sldMasterId id="2147483725" r:id="rId4"/>
    <p:sldMasterId id="2147483826" r:id="rId5"/>
    <p:sldMasterId id="2147483839" r:id="rId6"/>
    <p:sldMasterId id="2147483852" r:id="rId7"/>
  </p:sldMasterIdLst>
  <p:notesMasterIdLst>
    <p:notesMasterId r:id="rId92"/>
  </p:notesMasterIdLst>
  <p:sldIdLst>
    <p:sldId id="312" r:id="rId8"/>
    <p:sldId id="481" r:id="rId9"/>
    <p:sldId id="482" r:id="rId10"/>
    <p:sldId id="483" r:id="rId11"/>
    <p:sldId id="314" r:id="rId12"/>
    <p:sldId id="484" r:id="rId13"/>
    <p:sldId id="485" r:id="rId14"/>
    <p:sldId id="486" r:id="rId15"/>
    <p:sldId id="487" r:id="rId16"/>
    <p:sldId id="488" r:id="rId17"/>
    <p:sldId id="440" r:id="rId18"/>
    <p:sldId id="444" r:id="rId19"/>
    <p:sldId id="445" r:id="rId20"/>
    <p:sldId id="489" r:id="rId21"/>
    <p:sldId id="446" r:id="rId22"/>
    <p:sldId id="490" r:id="rId23"/>
    <p:sldId id="447" r:id="rId24"/>
    <p:sldId id="448" r:id="rId25"/>
    <p:sldId id="449" r:id="rId26"/>
    <p:sldId id="450" r:id="rId27"/>
    <p:sldId id="451" r:id="rId28"/>
    <p:sldId id="491" r:id="rId29"/>
    <p:sldId id="492" r:id="rId30"/>
    <p:sldId id="493" r:id="rId31"/>
    <p:sldId id="443" r:id="rId32"/>
    <p:sldId id="494" r:id="rId33"/>
    <p:sldId id="495" r:id="rId34"/>
    <p:sldId id="496" r:id="rId35"/>
    <p:sldId id="497" r:id="rId36"/>
    <p:sldId id="498" r:id="rId37"/>
    <p:sldId id="520" r:id="rId38"/>
    <p:sldId id="521" r:id="rId39"/>
    <p:sldId id="522" r:id="rId40"/>
    <p:sldId id="523" r:id="rId41"/>
    <p:sldId id="524" r:id="rId42"/>
    <p:sldId id="499" r:id="rId43"/>
    <p:sldId id="500" r:id="rId44"/>
    <p:sldId id="501" r:id="rId45"/>
    <p:sldId id="502" r:id="rId46"/>
    <p:sldId id="442" r:id="rId47"/>
    <p:sldId id="503" r:id="rId48"/>
    <p:sldId id="504" r:id="rId49"/>
    <p:sldId id="505" r:id="rId50"/>
    <p:sldId id="506" r:id="rId51"/>
    <p:sldId id="507" r:id="rId52"/>
    <p:sldId id="525" r:id="rId53"/>
    <p:sldId id="526" r:id="rId54"/>
    <p:sldId id="508" r:id="rId55"/>
    <p:sldId id="509" r:id="rId56"/>
    <p:sldId id="510" r:id="rId57"/>
    <p:sldId id="511" r:id="rId58"/>
    <p:sldId id="441" r:id="rId59"/>
    <p:sldId id="512" r:id="rId60"/>
    <p:sldId id="513" r:id="rId61"/>
    <p:sldId id="514" r:id="rId62"/>
    <p:sldId id="515" r:id="rId63"/>
    <p:sldId id="516" r:id="rId64"/>
    <p:sldId id="527" r:id="rId65"/>
    <p:sldId id="528" r:id="rId66"/>
    <p:sldId id="517" r:id="rId67"/>
    <p:sldId id="518" r:id="rId68"/>
    <p:sldId id="519" r:id="rId69"/>
    <p:sldId id="393" r:id="rId70"/>
    <p:sldId id="392" r:id="rId71"/>
    <p:sldId id="391" r:id="rId72"/>
    <p:sldId id="390" r:id="rId73"/>
    <p:sldId id="421" r:id="rId74"/>
    <p:sldId id="420" r:id="rId75"/>
    <p:sldId id="419" r:id="rId76"/>
    <p:sldId id="428" r:id="rId77"/>
    <p:sldId id="470" r:id="rId78"/>
    <p:sldId id="471" r:id="rId79"/>
    <p:sldId id="472" r:id="rId80"/>
    <p:sldId id="529" r:id="rId81"/>
    <p:sldId id="412" r:id="rId82"/>
    <p:sldId id="438" r:id="rId83"/>
    <p:sldId id="530" r:id="rId84"/>
    <p:sldId id="531" r:id="rId85"/>
    <p:sldId id="532" r:id="rId86"/>
    <p:sldId id="533" r:id="rId87"/>
    <p:sldId id="534" r:id="rId88"/>
    <p:sldId id="535" r:id="rId89"/>
    <p:sldId id="536" r:id="rId90"/>
    <p:sldId id="389" r:id="rId9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00"/>
    <a:srgbClr val="004200"/>
    <a:srgbClr val="B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3F9A0C-95BF-44DD-A0F0-9BD6E12A3D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2763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7F62FE-341D-4899-8804-D4D4EDAA4080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7876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9A0C-95BF-44DD-A0F0-9BD6E12A3DA2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036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География 2\Geografiya-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967542" y="1484785"/>
            <a:ext cx="8544949" cy="1470025"/>
          </a:xfrm>
          <a:solidFill>
            <a:schemeClr val="lt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800" b="1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9350" y="5661248"/>
            <a:ext cx="7413033" cy="8640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370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8064"/>
          <a:stretch>
            <a:fillRect/>
          </a:stretch>
        </p:blipFill>
        <p:spPr bwMode="auto">
          <a:xfrm>
            <a:off x="0" y="5486400"/>
            <a:ext cx="314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>
            <a:fillRect/>
          </a:stretch>
        </p:blipFill>
        <p:spPr bwMode="auto">
          <a:xfrm>
            <a:off x="0" y="5164138"/>
            <a:ext cx="121920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1" y="15240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00" y="152400"/>
            <a:ext cx="59944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7201" y="1314450"/>
            <a:ext cx="4011084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38A3-701E-4099-A799-252C2E611E5E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30F4F6-A3D6-45A2-AE67-4CE27F4DB42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296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rgbClr val="EBE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881259" y="6235704"/>
            <a:ext cx="4310743" cy="622299"/>
          </a:xfrm>
          <a:prstGeom prst="rect">
            <a:avLst/>
          </a:prstGeom>
          <a:solidFill>
            <a:srgbClr val="EBE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50"/>
          </p:nvPr>
        </p:nvSpPr>
        <p:spPr>
          <a:xfrm>
            <a:off x="6419851" y="209550"/>
            <a:ext cx="5543551" cy="6438900"/>
          </a:xfrm>
          <a:prstGeom prst="rect">
            <a:avLst/>
          </a:prstGeom>
          <a:pattFill prst="pct5">
            <a:fgClr>
              <a:schemeClr val="bg1"/>
            </a:fgClr>
            <a:bgClr>
              <a:srgbClr val="FFFFFF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45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EBE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493000" y="6235704"/>
            <a:ext cx="4699000" cy="622299"/>
          </a:xfrm>
          <a:prstGeom prst="rect">
            <a:avLst/>
          </a:prstGeom>
          <a:solidFill>
            <a:srgbClr val="EBE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45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>
                <a:lumMod val="10000"/>
                <a:lumOff val="90000"/>
              </a:schemeClr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6"/>
          </p:nvPr>
        </p:nvSpPr>
        <p:spPr>
          <a:xfrm>
            <a:off x="0" y="3428999"/>
            <a:ext cx="3044952" cy="3429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>
                <a:lumMod val="10000"/>
                <a:lumOff val="90000"/>
              </a:schemeClr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7"/>
          </p:nvPr>
        </p:nvSpPr>
        <p:spPr>
          <a:xfrm>
            <a:off x="6096000" y="3428999"/>
            <a:ext cx="3044952" cy="3429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>
                <a:lumMod val="10000"/>
                <a:lumOff val="90000"/>
              </a:schemeClr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950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solidFill>
          <a:srgbClr val="EBE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881259" y="6235704"/>
            <a:ext cx="4310743" cy="622299"/>
          </a:xfrm>
          <a:prstGeom prst="rect">
            <a:avLst/>
          </a:prstGeom>
          <a:solidFill>
            <a:srgbClr val="EBE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8"/>
          </p:nvPr>
        </p:nvSpPr>
        <p:spPr>
          <a:xfrm>
            <a:off x="3051048" y="0"/>
            <a:ext cx="3044952" cy="3429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FFFFFF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0" y="3429000"/>
            <a:ext cx="3044952" cy="3429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FFFFFF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50"/>
          </p:nvPr>
        </p:nvSpPr>
        <p:spPr>
          <a:xfrm>
            <a:off x="6096000" y="3429000"/>
            <a:ext cx="3044952" cy="3429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FFFFFF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51"/>
          </p:nvPr>
        </p:nvSpPr>
        <p:spPr>
          <a:xfrm>
            <a:off x="9147048" y="0"/>
            <a:ext cx="3044952" cy="3429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FFFFFF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20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rgbClr val="EBE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881259" y="6235704"/>
            <a:ext cx="4310743" cy="622299"/>
          </a:xfrm>
          <a:prstGeom prst="rect">
            <a:avLst/>
          </a:prstGeom>
          <a:solidFill>
            <a:srgbClr val="EBE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8"/>
          </p:nvPr>
        </p:nvSpPr>
        <p:spPr>
          <a:xfrm>
            <a:off x="3051048" y="0"/>
            <a:ext cx="3044952" cy="6858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FFFFFF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51"/>
          </p:nvPr>
        </p:nvSpPr>
        <p:spPr>
          <a:xfrm>
            <a:off x="9147048" y="0"/>
            <a:ext cx="3044952" cy="6858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FFFFFF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223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846171" y="730049"/>
            <a:ext cx="3082060" cy="33110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78701" y="4355087"/>
            <a:ext cx="2149531" cy="199107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54896" y="4136309"/>
            <a:ext cx="1833421" cy="1841278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254895" y="1244156"/>
            <a:ext cx="3284591" cy="226754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989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4102100" cy="6858000"/>
          </a:xfrm>
          <a:prstGeom prst="rect">
            <a:avLst/>
          </a:prstGeom>
          <a:pattFill prst="pct10">
            <a:fgClr>
              <a:schemeClr val="tx1">
                <a:lumMod val="90000"/>
                <a:lumOff val="10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204202" y="0"/>
            <a:ext cx="4102100" cy="6858000"/>
          </a:xfrm>
          <a:prstGeom prst="rect">
            <a:avLst/>
          </a:prstGeom>
          <a:pattFill prst="pct10">
            <a:fgClr>
              <a:schemeClr val="tx1">
                <a:lumMod val="90000"/>
                <a:lumOff val="10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486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" y="-4252685"/>
            <a:ext cx="4102100" cy="6858000"/>
          </a:xfrm>
          <a:prstGeom prst="rect">
            <a:avLst/>
          </a:prstGeom>
          <a:pattFill prst="pct10">
            <a:fgClr>
              <a:schemeClr val="tx1">
                <a:lumMod val="90000"/>
                <a:lumOff val="10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204202" y="-4252685"/>
            <a:ext cx="4102100" cy="6858000"/>
          </a:xfrm>
          <a:prstGeom prst="rect">
            <a:avLst/>
          </a:prstGeom>
          <a:pattFill prst="pct10">
            <a:fgClr>
              <a:schemeClr val="tx1">
                <a:lumMod val="90000"/>
                <a:lumOff val="10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226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rgbClr val="EBE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2331141" y="2888342"/>
            <a:ext cx="2223299" cy="2503714"/>
          </a:xfrm>
          <a:prstGeom prst="rect">
            <a:avLst/>
          </a:prstGeom>
          <a:pattFill prst="pct5">
            <a:fgClr>
              <a:schemeClr val="bg1"/>
            </a:fgClr>
            <a:bgClr>
              <a:srgbClr val="FFFFFF"/>
            </a:bgClr>
          </a:patt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50"/>
          </p:nvPr>
        </p:nvSpPr>
        <p:spPr>
          <a:xfrm>
            <a:off x="4688115" y="1963056"/>
            <a:ext cx="3044952" cy="3429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FFFFFF"/>
            </a:bgClr>
          </a:patt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51"/>
          </p:nvPr>
        </p:nvSpPr>
        <p:spPr>
          <a:xfrm>
            <a:off x="7866744" y="3309257"/>
            <a:ext cx="1849525" cy="2082798"/>
          </a:xfrm>
          <a:prstGeom prst="rect">
            <a:avLst/>
          </a:prstGeom>
          <a:pattFill prst="pct5">
            <a:fgClr>
              <a:schemeClr val="bg1"/>
            </a:fgClr>
            <a:bgClr>
              <a:srgbClr val="FFFFFF"/>
            </a:bgClr>
          </a:patt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rgbClr val="EBE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49"/>
          </p:nvPr>
        </p:nvSpPr>
        <p:spPr>
          <a:xfrm>
            <a:off x="1344618" y="2553907"/>
            <a:ext cx="1810196" cy="1810196"/>
          </a:xfrm>
          <a:custGeom>
            <a:avLst/>
            <a:gdLst>
              <a:gd name="connsiteX0" fmla="*/ 905098 w 1810196"/>
              <a:gd name="connsiteY0" fmla="*/ 0 h 1810196"/>
              <a:gd name="connsiteX1" fmla="*/ 1810196 w 1810196"/>
              <a:gd name="connsiteY1" fmla="*/ 905098 h 1810196"/>
              <a:gd name="connsiteX2" fmla="*/ 905098 w 1810196"/>
              <a:gd name="connsiteY2" fmla="*/ 1810196 h 1810196"/>
              <a:gd name="connsiteX3" fmla="*/ 0 w 1810196"/>
              <a:gd name="connsiteY3" fmla="*/ 905098 h 1810196"/>
              <a:gd name="connsiteX4" fmla="*/ 905098 w 1810196"/>
              <a:gd name="connsiteY4" fmla="*/ 0 h 181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196" h="1810196">
                <a:moveTo>
                  <a:pt x="905098" y="0"/>
                </a:moveTo>
                <a:cubicBezTo>
                  <a:pt x="1404970" y="0"/>
                  <a:pt x="1810196" y="405226"/>
                  <a:pt x="1810196" y="905098"/>
                </a:cubicBezTo>
                <a:cubicBezTo>
                  <a:pt x="1810196" y="1404970"/>
                  <a:pt x="1404970" y="1810196"/>
                  <a:pt x="905098" y="1810196"/>
                </a:cubicBezTo>
                <a:cubicBezTo>
                  <a:pt x="405226" y="1810196"/>
                  <a:pt x="0" y="1404970"/>
                  <a:pt x="0" y="905098"/>
                </a:cubicBezTo>
                <a:cubicBezTo>
                  <a:pt x="0" y="405226"/>
                  <a:pt x="405226" y="0"/>
                  <a:pt x="905098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FFFFFF"/>
            </a:bgClr>
          </a:patt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4891315" y="2254319"/>
            <a:ext cx="2409372" cy="2409372"/>
          </a:xfrm>
          <a:custGeom>
            <a:avLst/>
            <a:gdLst>
              <a:gd name="connsiteX0" fmla="*/ 1204686 w 2409372"/>
              <a:gd name="connsiteY0" fmla="*/ 0 h 2409372"/>
              <a:gd name="connsiteX1" fmla="*/ 2409372 w 2409372"/>
              <a:gd name="connsiteY1" fmla="*/ 1204686 h 2409372"/>
              <a:gd name="connsiteX2" fmla="*/ 1204686 w 2409372"/>
              <a:gd name="connsiteY2" fmla="*/ 2409372 h 2409372"/>
              <a:gd name="connsiteX3" fmla="*/ 0 w 2409372"/>
              <a:gd name="connsiteY3" fmla="*/ 1204686 h 2409372"/>
              <a:gd name="connsiteX4" fmla="*/ 1204686 w 2409372"/>
              <a:gd name="connsiteY4" fmla="*/ 0 h 240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9372" h="2409372">
                <a:moveTo>
                  <a:pt x="1204686" y="0"/>
                </a:moveTo>
                <a:cubicBezTo>
                  <a:pt x="1870016" y="0"/>
                  <a:pt x="2409372" y="539356"/>
                  <a:pt x="2409372" y="1204686"/>
                </a:cubicBezTo>
                <a:cubicBezTo>
                  <a:pt x="2409372" y="1870016"/>
                  <a:pt x="1870016" y="2409372"/>
                  <a:pt x="1204686" y="2409372"/>
                </a:cubicBezTo>
                <a:cubicBezTo>
                  <a:pt x="539356" y="2409372"/>
                  <a:pt x="0" y="1870016"/>
                  <a:pt x="0" y="1204686"/>
                </a:cubicBezTo>
                <a:cubicBezTo>
                  <a:pt x="0" y="539356"/>
                  <a:pt x="539356" y="0"/>
                  <a:pt x="1204686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FFFFFF"/>
            </a:bgClr>
          </a:patt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51"/>
          </p:nvPr>
        </p:nvSpPr>
        <p:spPr>
          <a:xfrm>
            <a:off x="9037190" y="2553907"/>
            <a:ext cx="1810196" cy="1810196"/>
          </a:xfrm>
          <a:custGeom>
            <a:avLst/>
            <a:gdLst>
              <a:gd name="connsiteX0" fmla="*/ 905098 w 1810196"/>
              <a:gd name="connsiteY0" fmla="*/ 0 h 1810196"/>
              <a:gd name="connsiteX1" fmla="*/ 1810196 w 1810196"/>
              <a:gd name="connsiteY1" fmla="*/ 905098 h 1810196"/>
              <a:gd name="connsiteX2" fmla="*/ 905098 w 1810196"/>
              <a:gd name="connsiteY2" fmla="*/ 1810196 h 1810196"/>
              <a:gd name="connsiteX3" fmla="*/ 0 w 1810196"/>
              <a:gd name="connsiteY3" fmla="*/ 905098 h 1810196"/>
              <a:gd name="connsiteX4" fmla="*/ 905098 w 1810196"/>
              <a:gd name="connsiteY4" fmla="*/ 0 h 181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196" h="1810196">
                <a:moveTo>
                  <a:pt x="905098" y="0"/>
                </a:moveTo>
                <a:cubicBezTo>
                  <a:pt x="1404970" y="0"/>
                  <a:pt x="1810196" y="405226"/>
                  <a:pt x="1810196" y="905098"/>
                </a:cubicBezTo>
                <a:cubicBezTo>
                  <a:pt x="1810196" y="1404970"/>
                  <a:pt x="1404970" y="1810196"/>
                  <a:pt x="905098" y="1810196"/>
                </a:cubicBezTo>
                <a:cubicBezTo>
                  <a:pt x="405226" y="1810196"/>
                  <a:pt x="0" y="1404970"/>
                  <a:pt x="0" y="905098"/>
                </a:cubicBezTo>
                <a:cubicBezTo>
                  <a:pt x="0" y="405226"/>
                  <a:pt x="405226" y="0"/>
                  <a:pt x="905098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rgbClr val="FFFFFF"/>
            </a:bgClr>
          </a:patt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</p:bldLst>
      </p:timing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781551" y="2000250"/>
            <a:ext cx="2038351" cy="2038350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8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192ED-567E-4E14-AC25-579C1A2A8BEE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97596-800D-4E79-AF6C-CE8F4A98990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732690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781551" y="2000250"/>
            <a:ext cx="2038351" cy="203835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881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2184904" y="4964131"/>
            <a:ext cx="1409787" cy="1410979"/>
          </a:xfrm>
          <a:prstGeom prst="ellipse">
            <a:avLst/>
          </a:prstGeom>
        </p:spPr>
      </p:sp>
      <p:sp>
        <p:nvSpPr>
          <p:cNvPr id="2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26881" y="3322203"/>
            <a:ext cx="1409787" cy="1410979"/>
          </a:xfrm>
          <a:prstGeom prst="ellipse">
            <a:avLst/>
          </a:prstGeom>
        </p:spPr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226881" y="4964131"/>
            <a:ext cx="1409787" cy="1410979"/>
          </a:xfrm>
          <a:prstGeom prst="ellipse">
            <a:avLst/>
          </a:prstGeom>
        </p:spPr>
      </p:sp>
      <p:sp>
        <p:nvSpPr>
          <p:cNvPr id="2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184904" y="3325903"/>
            <a:ext cx="1409787" cy="1410979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064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6096000 w 12192000"/>
              <a:gd name="connsiteY0" fmla="*/ 923924 h 6858000"/>
              <a:gd name="connsiteX1" fmla="*/ 3590925 w 12192000"/>
              <a:gd name="connsiteY1" fmla="*/ 3428999 h 6858000"/>
              <a:gd name="connsiteX2" fmla="*/ 6096000 w 12192000"/>
              <a:gd name="connsiteY2" fmla="*/ 5934074 h 6858000"/>
              <a:gd name="connsiteX3" fmla="*/ 8601075 w 12192000"/>
              <a:gd name="connsiteY3" fmla="*/ 3428999 h 6858000"/>
              <a:gd name="connsiteX4" fmla="*/ 6096000 w 12192000"/>
              <a:gd name="connsiteY4" fmla="*/ 923924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6096000" y="923924"/>
                </a:moveTo>
                <a:cubicBezTo>
                  <a:pt x="4712485" y="923924"/>
                  <a:pt x="3590925" y="2045484"/>
                  <a:pt x="3590925" y="3428999"/>
                </a:cubicBezTo>
                <a:cubicBezTo>
                  <a:pt x="3590925" y="4812514"/>
                  <a:pt x="4712485" y="5934074"/>
                  <a:pt x="6096000" y="5934074"/>
                </a:cubicBezTo>
                <a:cubicBezTo>
                  <a:pt x="7479515" y="5934074"/>
                  <a:pt x="8601075" y="4812514"/>
                  <a:pt x="8601075" y="3428999"/>
                </a:cubicBezTo>
                <a:cubicBezTo>
                  <a:pt x="8601075" y="2045484"/>
                  <a:pt x="7479515" y="923924"/>
                  <a:pt x="6096000" y="923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296776"/>
              <a:gd name="connsiteY0" fmla="*/ 0 h 6931026"/>
              <a:gd name="connsiteX1" fmla="*/ 4395788 w 12296776"/>
              <a:gd name="connsiteY1" fmla="*/ 0 h 6931026"/>
              <a:gd name="connsiteX2" fmla="*/ 2271263 w 12296776"/>
              <a:gd name="connsiteY2" fmla="*/ 3465513 h 6931026"/>
              <a:gd name="connsiteX3" fmla="*/ 4395788 w 12296776"/>
              <a:gd name="connsiteY3" fmla="*/ 6931026 h 6931026"/>
              <a:gd name="connsiteX4" fmla="*/ 0 w 12296776"/>
              <a:gd name="connsiteY4" fmla="*/ 6931026 h 6931026"/>
              <a:gd name="connsiteX5" fmla="*/ 0 w 12296776"/>
              <a:gd name="connsiteY5" fmla="*/ 0 h 6931026"/>
              <a:gd name="connsiteX6" fmla="*/ 7897813 w 12296776"/>
              <a:gd name="connsiteY6" fmla="*/ 0 h 6931026"/>
              <a:gd name="connsiteX7" fmla="*/ 12296776 w 12296776"/>
              <a:gd name="connsiteY7" fmla="*/ 0 h 6931026"/>
              <a:gd name="connsiteX8" fmla="*/ 12296776 w 12296776"/>
              <a:gd name="connsiteY8" fmla="*/ 6931026 h 6931026"/>
              <a:gd name="connsiteX9" fmla="*/ 7897813 w 12296776"/>
              <a:gd name="connsiteY9" fmla="*/ 6931026 h 6931026"/>
              <a:gd name="connsiteX10" fmla="*/ 10025520 w 12296776"/>
              <a:gd name="connsiteY10" fmla="*/ 3465513 h 6931026"/>
              <a:gd name="connsiteX11" fmla="*/ 7897813 w 12296776"/>
              <a:gd name="connsiteY11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776" h="6931026">
                <a:moveTo>
                  <a:pt x="0" y="0"/>
                </a:moveTo>
                <a:cubicBezTo>
                  <a:pt x="0" y="0"/>
                  <a:pt x="0" y="0"/>
                  <a:pt x="4395788" y="0"/>
                </a:cubicBezTo>
                <a:cubicBezTo>
                  <a:pt x="3135748" y="641998"/>
                  <a:pt x="2271263" y="1951547"/>
                  <a:pt x="2271263" y="3465513"/>
                </a:cubicBezTo>
                <a:cubicBezTo>
                  <a:pt x="2271263" y="4979479"/>
                  <a:pt x="3135748" y="6289028"/>
                  <a:pt x="4395788" y="6931026"/>
                </a:cubicBezTo>
                <a:cubicBezTo>
                  <a:pt x="4395788" y="6931026"/>
                  <a:pt x="4395788" y="6931026"/>
                  <a:pt x="0" y="6931026"/>
                </a:cubicBezTo>
                <a:cubicBezTo>
                  <a:pt x="0" y="6931026"/>
                  <a:pt x="0" y="6931026"/>
                  <a:pt x="0" y="0"/>
                </a:cubicBezTo>
                <a:close/>
                <a:moveTo>
                  <a:pt x="7897813" y="0"/>
                </a:moveTo>
                <a:lnTo>
                  <a:pt x="12296776" y="0"/>
                </a:lnTo>
                <a:cubicBezTo>
                  <a:pt x="12296776" y="0"/>
                  <a:pt x="12296776" y="0"/>
                  <a:pt x="12296776" y="6931026"/>
                </a:cubicBezTo>
                <a:cubicBezTo>
                  <a:pt x="12296776" y="6931026"/>
                  <a:pt x="12296776" y="6931026"/>
                  <a:pt x="7897813" y="6931026"/>
                </a:cubicBezTo>
                <a:cubicBezTo>
                  <a:pt x="9161040" y="6289028"/>
                  <a:pt x="10025520" y="4979479"/>
                  <a:pt x="10025520" y="3465513"/>
                </a:cubicBezTo>
                <a:cubicBezTo>
                  <a:pt x="10025520" y="1951547"/>
                  <a:pt x="9161040" y="641998"/>
                  <a:pt x="7897813" y="0"/>
                </a:cubicBez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296776"/>
              <a:gd name="connsiteY0" fmla="*/ 0 h 6931026"/>
              <a:gd name="connsiteX1" fmla="*/ 2506663 w 12296776"/>
              <a:gd name="connsiteY1" fmla="*/ 0 h 6931026"/>
              <a:gd name="connsiteX2" fmla="*/ 1125766 w 12296776"/>
              <a:gd name="connsiteY2" fmla="*/ 3465513 h 6931026"/>
              <a:gd name="connsiteX3" fmla="*/ 2506663 w 12296776"/>
              <a:gd name="connsiteY3" fmla="*/ 6931026 h 6931026"/>
              <a:gd name="connsiteX4" fmla="*/ 0 w 12296776"/>
              <a:gd name="connsiteY4" fmla="*/ 6931026 h 6931026"/>
              <a:gd name="connsiteX5" fmla="*/ 0 w 12296776"/>
              <a:gd name="connsiteY5" fmla="*/ 0 h 6931026"/>
              <a:gd name="connsiteX6" fmla="*/ 9786938 w 12296776"/>
              <a:gd name="connsiteY6" fmla="*/ 0 h 6931026"/>
              <a:gd name="connsiteX7" fmla="*/ 12296776 w 12296776"/>
              <a:gd name="connsiteY7" fmla="*/ 0 h 6931026"/>
              <a:gd name="connsiteX8" fmla="*/ 12296776 w 12296776"/>
              <a:gd name="connsiteY8" fmla="*/ 6931026 h 6931026"/>
              <a:gd name="connsiteX9" fmla="*/ 9786938 w 12296776"/>
              <a:gd name="connsiteY9" fmla="*/ 6931026 h 6931026"/>
              <a:gd name="connsiteX10" fmla="*/ 11171016 w 12296776"/>
              <a:gd name="connsiteY10" fmla="*/ 3465513 h 6931026"/>
              <a:gd name="connsiteX11" fmla="*/ 9786938 w 12296776"/>
              <a:gd name="connsiteY11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776" h="6931026">
                <a:moveTo>
                  <a:pt x="0" y="0"/>
                </a:moveTo>
                <a:cubicBezTo>
                  <a:pt x="0" y="0"/>
                  <a:pt x="0" y="0"/>
                  <a:pt x="2506663" y="0"/>
                </a:cubicBezTo>
                <a:cubicBezTo>
                  <a:pt x="1648785" y="903908"/>
                  <a:pt x="1125766" y="2124024"/>
                  <a:pt x="1125766" y="3465513"/>
                </a:cubicBezTo>
                <a:cubicBezTo>
                  <a:pt x="1125766" y="4807002"/>
                  <a:pt x="1648785" y="6027118"/>
                  <a:pt x="2506663" y="6931026"/>
                </a:cubicBezTo>
                <a:cubicBezTo>
                  <a:pt x="2506663" y="6931026"/>
                  <a:pt x="2506663" y="6931026"/>
                  <a:pt x="0" y="6931026"/>
                </a:cubicBezTo>
                <a:cubicBezTo>
                  <a:pt x="0" y="6931026"/>
                  <a:pt x="0" y="6931026"/>
                  <a:pt x="0" y="0"/>
                </a:cubicBezTo>
                <a:close/>
                <a:moveTo>
                  <a:pt x="9786938" y="0"/>
                </a:moveTo>
                <a:lnTo>
                  <a:pt x="12296776" y="0"/>
                </a:lnTo>
                <a:cubicBezTo>
                  <a:pt x="12296776" y="0"/>
                  <a:pt x="12296776" y="0"/>
                  <a:pt x="12296776" y="6931026"/>
                </a:cubicBezTo>
                <a:cubicBezTo>
                  <a:pt x="12296776" y="6931026"/>
                  <a:pt x="12296776" y="6931026"/>
                  <a:pt x="9786938" y="6931026"/>
                </a:cubicBezTo>
                <a:cubicBezTo>
                  <a:pt x="10644812" y="6027118"/>
                  <a:pt x="11171016" y="4807002"/>
                  <a:pt x="11171016" y="3465513"/>
                </a:cubicBezTo>
                <a:cubicBezTo>
                  <a:pt x="11171016" y="2124024"/>
                  <a:pt x="10644812" y="903908"/>
                  <a:pt x="9786938" y="0"/>
                </a:cubicBez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Motion origin="layout" path="M 0 0 L -0.08281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animMotion origin="layout" path="M 2.08333E-7 0 L 5E-6 0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Motion origin="layout" path="M 0 0 L 0.05625 0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Motion origin="layout" path="M 2.08333E-7 0 L 0.09857 0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1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3" dur="575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5" dur="575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7" dur="57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9" dur="57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8638507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4463252" cy="8135578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3103714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-2632724" y="0"/>
            <a:ext cx="16539223" cy="93033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3593075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-7698657" y="-1"/>
            <a:ext cx="21528959" cy="1211003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091555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-16058270" y="-1"/>
            <a:ext cx="28538315" cy="1605280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5708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146281 w 12192000"/>
              <a:gd name="connsiteY0" fmla="*/ 6812281 h 6896100"/>
              <a:gd name="connsiteX1" fmla="*/ 12192000 w 12192000"/>
              <a:gd name="connsiteY1" fmla="*/ 6812281 h 6896100"/>
              <a:gd name="connsiteX2" fmla="*/ 12192000 w 12192000"/>
              <a:gd name="connsiteY2" fmla="*/ 6858000 h 6896100"/>
              <a:gd name="connsiteX3" fmla="*/ 12146281 w 12192000"/>
              <a:gd name="connsiteY3" fmla="*/ 6858000 h 6896100"/>
              <a:gd name="connsiteX4" fmla="*/ 0 w 12192000"/>
              <a:gd name="connsiteY4" fmla="*/ 6812281 h 6896100"/>
              <a:gd name="connsiteX5" fmla="*/ 45719 w 12192000"/>
              <a:gd name="connsiteY5" fmla="*/ 6812281 h 6896100"/>
              <a:gd name="connsiteX6" fmla="*/ 45719 w 12192000"/>
              <a:gd name="connsiteY6" fmla="*/ 6858000 h 6896100"/>
              <a:gd name="connsiteX7" fmla="*/ 0 w 12192000"/>
              <a:gd name="connsiteY7" fmla="*/ 6858000 h 6896100"/>
              <a:gd name="connsiteX8" fmla="*/ 3619829 w 12192000"/>
              <a:gd name="connsiteY8" fmla="*/ 0 h 6896100"/>
              <a:gd name="connsiteX9" fmla="*/ 8570584 w 12192000"/>
              <a:gd name="connsiteY9" fmla="*/ 0 h 6896100"/>
              <a:gd name="connsiteX10" fmla="*/ 10337800 w 12192000"/>
              <a:gd name="connsiteY10" fmla="*/ 3448050 h 6896100"/>
              <a:gd name="connsiteX11" fmla="*/ 8570584 w 12192000"/>
              <a:gd name="connsiteY11" fmla="*/ 6896100 h 6896100"/>
              <a:gd name="connsiteX12" fmla="*/ 3619829 w 12192000"/>
              <a:gd name="connsiteY12" fmla="*/ 6896100 h 6896100"/>
              <a:gd name="connsiteX13" fmla="*/ 1852613 w 12192000"/>
              <a:gd name="connsiteY13" fmla="*/ 3448050 h 6896100"/>
              <a:gd name="connsiteX14" fmla="*/ 3619829 w 12192000"/>
              <a:gd name="connsiteY14" fmla="*/ 0 h 6896100"/>
              <a:gd name="connsiteX15" fmla="*/ 1 w 12192000"/>
              <a:gd name="connsiteY15" fmla="*/ 0 h 6896100"/>
              <a:gd name="connsiteX16" fmla="*/ 45720 w 12192000"/>
              <a:gd name="connsiteY16" fmla="*/ 0 h 6896100"/>
              <a:gd name="connsiteX17" fmla="*/ 45720 w 12192000"/>
              <a:gd name="connsiteY17" fmla="*/ 45719 h 6896100"/>
              <a:gd name="connsiteX18" fmla="*/ 1 w 12192000"/>
              <a:gd name="connsiteY18" fmla="*/ 45719 h 6896100"/>
              <a:gd name="connsiteX19" fmla="*/ 12146281 w 12192000"/>
              <a:gd name="connsiteY19" fmla="*/ 0 h 6896100"/>
              <a:gd name="connsiteX20" fmla="*/ 12192000 w 12192000"/>
              <a:gd name="connsiteY20" fmla="*/ 0 h 6896100"/>
              <a:gd name="connsiteX21" fmla="*/ 12192000 w 12192000"/>
              <a:gd name="connsiteY21" fmla="*/ 45719 h 6896100"/>
              <a:gd name="connsiteX22" fmla="*/ 12146281 w 12192000"/>
              <a:gd name="connsiteY22" fmla="*/ 45719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96100">
                <a:moveTo>
                  <a:pt x="12146281" y="6812281"/>
                </a:moveTo>
                <a:lnTo>
                  <a:pt x="12192000" y="6812281"/>
                </a:lnTo>
                <a:lnTo>
                  <a:pt x="12192000" y="6858000"/>
                </a:lnTo>
                <a:lnTo>
                  <a:pt x="12146281" y="6858000"/>
                </a:lnTo>
                <a:close/>
                <a:moveTo>
                  <a:pt x="0" y="6812281"/>
                </a:moveTo>
                <a:lnTo>
                  <a:pt x="45719" y="6812281"/>
                </a:lnTo>
                <a:lnTo>
                  <a:pt x="45719" y="6858000"/>
                </a:lnTo>
                <a:lnTo>
                  <a:pt x="0" y="6858000"/>
                </a:lnTo>
                <a:close/>
                <a:moveTo>
                  <a:pt x="3619829" y="0"/>
                </a:moveTo>
                <a:cubicBezTo>
                  <a:pt x="3619829" y="0"/>
                  <a:pt x="3619829" y="0"/>
                  <a:pt x="8570584" y="0"/>
                </a:cubicBezTo>
                <a:cubicBezTo>
                  <a:pt x="9642398" y="769426"/>
                  <a:pt x="10337800" y="2027326"/>
                  <a:pt x="10337800" y="3448050"/>
                </a:cubicBezTo>
                <a:cubicBezTo>
                  <a:pt x="10337800" y="4868775"/>
                  <a:pt x="9642398" y="6126674"/>
                  <a:pt x="8570584" y="6896100"/>
                </a:cubicBezTo>
                <a:cubicBezTo>
                  <a:pt x="8570584" y="6896100"/>
                  <a:pt x="8570584" y="6896100"/>
                  <a:pt x="3619829" y="6896100"/>
                </a:cubicBezTo>
                <a:cubicBezTo>
                  <a:pt x="2551206" y="6126674"/>
                  <a:pt x="1852613" y="4868775"/>
                  <a:pt x="1852613" y="3448050"/>
                </a:cubicBezTo>
                <a:cubicBezTo>
                  <a:pt x="1852613" y="2027326"/>
                  <a:pt x="2551206" y="769426"/>
                  <a:pt x="3619829" y="0"/>
                </a:cubicBezTo>
                <a:close/>
                <a:moveTo>
                  <a:pt x="1" y="0"/>
                </a:moveTo>
                <a:lnTo>
                  <a:pt x="45720" y="0"/>
                </a:lnTo>
                <a:lnTo>
                  <a:pt x="45720" y="45719"/>
                </a:lnTo>
                <a:lnTo>
                  <a:pt x="1" y="45719"/>
                </a:lnTo>
                <a:close/>
                <a:moveTo>
                  <a:pt x="12146281" y="0"/>
                </a:moveTo>
                <a:lnTo>
                  <a:pt x="12192000" y="0"/>
                </a:lnTo>
                <a:lnTo>
                  <a:pt x="12192000" y="45719"/>
                </a:lnTo>
                <a:lnTo>
                  <a:pt x="12146281" y="4571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5" name="Picture Placeholder 74"/>
          <p:cNvSpPr>
            <a:spLocks noGrp="1"/>
          </p:cNvSpPr>
          <p:nvPr>
            <p:ph type="pic" sz="quarter" idx="18"/>
          </p:nvPr>
        </p:nvSpPr>
        <p:spPr>
          <a:xfrm>
            <a:off x="3" y="0"/>
            <a:ext cx="12191999" cy="6858000"/>
          </a:xfrm>
          <a:custGeom>
            <a:avLst/>
            <a:gdLst>
              <a:gd name="connsiteX0" fmla="*/ 12145962 w 12191999"/>
              <a:gd name="connsiteY0" fmla="*/ 6813550 h 6858000"/>
              <a:gd name="connsiteX1" fmla="*/ 12191999 w 12191999"/>
              <a:gd name="connsiteY1" fmla="*/ 6813550 h 6858000"/>
              <a:gd name="connsiteX2" fmla="*/ 12191999 w 12191999"/>
              <a:gd name="connsiteY2" fmla="*/ 6858000 h 6858000"/>
              <a:gd name="connsiteX3" fmla="*/ 12145962 w 12191999"/>
              <a:gd name="connsiteY3" fmla="*/ 6858000 h 6858000"/>
              <a:gd name="connsiteX4" fmla="*/ 0 w 12191999"/>
              <a:gd name="connsiteY4" fmla="*/ 6813550 h 6858000"/>
              <a:gd name="connsiteX5" fmla="*/ 46037 w 12191999"/>
              <a:gd name="connsiteY5" fmla="*/ 6813550 h 6858000"/>
              <a:gd name="connsiteX6" fmla="*/ 46037 w 12191999"/>
              <a:gd name="connsiteY6" fmla="*/ 6858000 h 6858000"/>
              <a:gd name="connsiteX7" fmla="*/ 0 w 12191999"/>
              <a:gd name="connsiteY7" fmla="*/ 6858000 h 6858000"/>
              <a:gd name="connsiteX8" fmla="*/ 6095999 w 12191999"/>
              <a:gd name="connsiteY8" fmla="*/ 565150 h 6858000"/>
              <a:gd name="connsiteX9" fmla="*/ 8959849 w 12191999"/>
              <a:gd name="connsiteY9" fmla="*/ 3429000 h 6858000"/>
              <a:gd name="connsiteX10" fmla="*/ 6095999 w 12191999"/>
              <a:gd name="connsiteY10" fmla="*/ 6292850 h 6858000"/>
              <a:gd name="connsiteX11" fmla="*/ 3232150 w 12191999"/>
              <a:gd name="connsiteY11" fmla="*/ 3429000 h 6858000"/>
              <a:gd name="connsiteX12" fmla="*/ 6095999 w 12191999"/>
              <a:gd name="connsiteY12" fmla="*/ 565150 h 6858000"/>
              <a:gd name="connsiteX13" fmla="*/ 0 w 12191999"/>
              <a:gd name="connsiteY13" fmla="*/ 0 h 6858000"/>
              <a:gd name="connsiteX14" fmla="*/ 46037 w 12191999"/>
              <a:gd name="connsiteY14" fmla="*/ 0 h 6858000"/>
              <a:gd name="connsiteX15" fmla="*/ 46037 w 12191999"/>
              <a:gd name="connsiteY15" fmla="*/ 44450 h 6858000"/>
              <a:gd name="connsiteX16" fmla="*/ 0 w 12191999"/>
              <a:gd name="connsiteY16" fmla="*/ 44450 h 6858000"/>
              <a:gd name="connsiteX17" fmla="*/ 12145962 w 12191999"/>
              <a:gd name="connsiteY17" fmla="*/ 0 h 6858000"/>
              <a:gd name="connsiteX18" fmla="*/ 12191999 w 12191999"/>
              <a:gd name="connsiteY18" fmla="*/ 0 h 6858000"/>
              <a:gd name="connsiteX19" fmla="*/ 12191999 w 12191999"/>
              <a:gd name="connsiteY19" fmla="*/ 44450 h 6858000"/>
              <a:gd name="connsiteX20" fmla="*/ 12145962 w 12191999"/>
              <a:gd name="connsiteY20" fmla="*/ 44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1999" h="6858000">
                <a:moveTo>
                  <a:pt x="12145962" y="6813550"/>
                </a:moveTo>
                <a:lnTo>
                  <a:pt x="12191999" y="6813550"/>
                </a:lnTo>
                <a:lnTo>
                  <a:pt x="12191999" y="6858000"/>
                </a:lnTo>
                <a:lnTo>
                  <a:pt x="12145962" y="6858000"/>
                </a:lnTo>
                <a:close/>
                <a:moveTo>
                  <a:pt x="0" y="6813550"/>
                </a:moveTo>
                <a:lnTo>
                  <a:pt x="46037" y="6813550"/>
                </a:lnTo>
                <a:lnTo>
                  <a:pt x="46037" y="6858000"/>
                </a:lnTo>
                <a:lnTo>
                  <a:pt x="0" y="6858000"/>
                </a:lnTo>
                <a:close/>
                <a:moveTo>
                  <a:pt x="6095999" y="565150"/>
                </a:moveTo>
                <a:cubicBezTo>
                  <a:pt x="7677660" y="565150"/>
                  <a:pt x="8959849" y="1847340"/>
                  <a:pt x="8959849" y="3429000"/>
                </a:cubicBezTo>
                <a:cubicBezTo>
                  <a:pt x="8959849" y="5010661"/>
                  <a:pt x="7677660" y="6292850"/>
                  <a:pt x="6095999" y="6292850"/>
                </a:cubicBezTo>
                <a:cubicBezTo>
                  <a:pt x="4514338" y="6292850"/>
                  <a:pt x="3232150" y="5010661"/>
                  <a:pt x="3232150" y="3429000"/>
                </a:cubicBezTo>
                <a:cubicBezTo>
                  <a:pt x="3232150" y="1847340"/>
                  <a:pt x="4514338" y="565150"/>
                  <a:pt x="6095999" y="565150"/>
                </a:cubicBezTo>
                <a:close/>
                <a:moveTo>
                  <a:pt x="0" y="0"/>
                </a:moveTo>
                <a:lnTo>
                  <a:pt x="46037" y="0"/>
                </a:lnTo>
                <a:lnTo>
                  <a:pt x="46037" y="44450"/>
                </a:lnTo>
                <a:lnTo>
                  <a:pt x="0" y="44450"/>
                </a:lnTo>
                <a:close/>
                <a:moveTo>
                  <a:pt x="12145962" y="0"/>
                </a:moveTo>
                <a:lnTo>
                  <a:pt x="12191999" y="0"/>
                </a:lnTo>
                <a:lnTo>
                  <a:pt x="12191999" y="44450"/>
                </a:lnTo>
                <a:lnTo>
                  <a:pt x="12145962" y="4445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0" name="Picture Placeholder 79"/>
          <p:cNvSpPr>
            <a:spLocks noGrp="1"/>
          </p:cNvSpPr>
          <p:nvPr>
            <p:ph type="pic" sz="quarter" idx="23" hasCustomPrompt="1"/>
          </p:nvPr>
        </p:nvSpPr>
        <p:spPr>
          <a:xfrm>
            <a:off x="-1" y="0"/>
            <a:ext cx="12192000" cy="6858000"/>
          </a:xfrm>
          <a:custGeom>
            <a:avLst/>
            <a:gdLst>
              <a:gd name="connsiteX0" fmla="*/ 12145963 w 12192000"/>
              <a:gd name="connsiteY0" fmla="*/ 6813550 h 6858000"/>
              <a:gd name="connsiteX1" fmla="*/ 12192000 w 12192000"/>
              <a:gd name="connsiteY1" fmla="*/ 6813550 h 6858000"/>
              <a:gd name="connsiteX2" fmla="*/ 12192000 w 12192000"/>
              <a:gd name="connsiteY2" fmla="*/ 6858000 h 6858000"/>
              <a:gd name="connsiteX3" fmla="*/ 12145963 w 12192000"/>
              <a:gd name="connsiteY3" fmla="*/ 6858000 h 6858000"/>
              <a:gd name="connsiteX4" fmla="*/ 0 w 12192000"/>
              <a:gd name="connsiteY4" fmla="*/ 6813550 h 6858000"/>
              <a:gd name="connsiteX5" fmla="*/ 46037 w 12192000"/>
              <a:gd name="connsiteY5" fmla="*/ 6813550 h 6858000"/>
              <a:gd name="connsiteX6" fmla="*/ 46037 w 12192000"/>
              <a:gd name="connsiteY6" fmla="*/ 6858000 h 6858000"/>
              <a:gd name="connsiteX7" fmla="*/ 0 w 12192000"/>
              <a:gd name="connsiteY7" fmla="*/ 6858000 h 6858000"/>
              <a:gd name="connsiteX8" fmla="*/ 6096000 w 12192000"/>
              <a:gd name="connsiteY8" fmla="*/ 1812432 h 6858000"/>
              <a:gd name="connsiteX9" fmla="*/ 7712568 w 12192000"/>
              <a:gd name="connsiteY9" fmla="*/ 3429000 h 6858000"/>
              <a:gd name="connsiteX10" fmla="*/ 6096000 w 12192000"/>
              <a:gd name="connsiteY10" fmla="*/ 5045568 h 6858000"/>
              <a:gd name="connsiteX11" fmla="*/ 4479432 w 12192000"/>
              <a:gd name="connsiteY11" fmla="*/ 3429000 h 6858000"/>
              <a:gd name="connsiteX12" fmla="*/ 6096000 w 12192000"/>
              <a:gd name="connsiteY12" fmla="*/ 1812432 h 6858000"/>
              <a:gd name="connsiteX13" fmla="*/ 1 w 12192000"/>
              <a:gd name="connsiteY13" fmla="*/ 0 h 6858000"/>
              <a:gd name="connsiteX14" fmla="*/ 46038 w 12192000"/>
              <a:gd name="connsiteY14" fmla="*/ 0 h 6858000"/>
              <a:gd name="connsiteX15" fmla="*/ 46038 w 12192000"/>
              <a:gd name="connsiteY15" fmla="*/ 44450 h 6858000"/>
              <a:gd name="connsiteX16" fmla="*/ 1 w 12192000"/>
              <a:gd name="connsiteY16" fmla="*/ 44450 h 6858000"/>
              <a:gd name="connsiteX17" fmla="*/ 12145963 w 12192000"/>
              <a:gd name="connsiteY17" fmla="*/ 0 h 6858000"/>
              <a:gd name="connsiteX18" fmla="*/ 12192000 w 12192000"/>
              <a:gd name="connsiteY18" fmla="*/ 0 h 6858000"/>
              <a:gd name="connsiteX19" fmla="*/ 12192000 w 12192000"/>
              <a:gd name="connsiteY19" fmla="*/ 44450 h 6858000"/>
              <a:gd name="connsiteX20" fmla="*/ 12145963 w 12192000"/>
              <a:gd name="connsiteY20" fmla="*/ 44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858000">
                <a:moveTo>
                  <a:pt x="12145963" y="6813550"/>
                </a:moveTo>
                <a:lnTo>
                  <a:pt x="12192000" y="6813550"/>
                </a:lnTo>
                <a:lnTo>
                  <a:pt x="12192000" y="6858000"/>
                </a:lnTo>
                <a:lnTo>
                  <a:pt x="12145963" y="6858000"/>
                </a:lnTo>
                <a:close/>
                <a:moveTo>
                  <a:pt x="0" y="6813550"/>
                </a:moveTo>
                <a:lnTo>
                  <a:pt x="46037" y="6813550"/>
                </a:lnTo>
                <a:lnTo>
                  <a:pt x="46037" y="6858000"/>
                </a:lnTo>
                <a:lnTo>
                  <a:pt x="0" y="6858000"/>
                </a:lnTo>
                <a:close/>
                <a:moveTo>
                  <a:pt x="6096000" y="1812432"/>
                </a:moveTo>
                <a:cubicBezTo>
                  <a:pt x="6988806" y="1812432"/>
                  <a:pt x="7712568" y="2536194"/>
                  <a:pt x="7712568" y="3429000"/>
                </a:cubicBezTo>
                <a:cubicBezTo>
                  <a:pt x="7712568" y="4321806"/>
                  <a:pt x="6988806" y="5045568"/>
                  <a:pt x="6096000" y="5045568"/>
                </a:cubicBezTo>
                <a:cubicBezTo>
                  <a:pt x="5203194" y="5045568"/>
                  <a:pt x="4479432" y="4321806"/>
                  <a:pt x="4479432" y="3429000"/>
                </a:cubicBezTo>
                <a:cubicBezTo>
                  <a:pt x="4479432" y="2536194"/>
                  <a:pt x="5203194" y="1812432"/>
                  <a:pt x="6096000" y="1812432"/>
                </a:cubicBezTo>
                <a:close/>
                <a:moveTo>
                  <a:pt x="1" y="0"/>
                </a:moveTo>
                <a:lnTo>
                  <a:pt x="46038" y="0"/>
                </a:lnTo>
                <a:lnTo>
                  <a:pt x="46038" y="44450"/>
                </a:lnTo>
                <a:lnTo>
                  <a:pt x="1" y="44450"/>
                </a:lnTo>
                <a:close/>
                <a:moveTo>
                  <a:pt x="12145963" y="0"/>
                </a:moveTo>
                <a:lnTo>
                  <a:pt x="12192000" y="0"/>
                </a:lnTo>
                <a:lnTo>
                  <a:pt x="12192000" y="44450"/>
                </a:lnTo>
                <a:lnTo>
                  <a:pt x="12145963" y="444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2470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25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25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25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5" grpId="0" animBg="1"/>
      <p:bldP spid="75" grpId="0" animBg="1"/>
      <p:bldP spid="80" grpId="0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6096000 w 12192000"/>
              <a:gd name="connsiteY0" fmla="*/ 923924 h 6858000"/>
              <a:gd name="connsiteX1" fmla="*/ 3590925 w 12192000"/>
              <a:gd name="connsiteY1" fmla="*/ 3428999 h 6858000"/>
              <a:gd name="connsiteX2" fmla="*/ 6096000 w 12192000"/>
              <a:gd name="connsiteY2" fmla="*/ 5934074 h 6858000"/>
              <a:gd name="connsiteX3" fmla="*/ 8601075 w 12192000"/>
              <a:gd name="connsiteY3" fmla="*/ 3428999 h 6858000"/>
              <a:gd name="connsiteX4" fmla="*/ 6096000 w 12192000"/>
              <a:gd name="connsiteY4" fmla="*/ 923924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6096000" y="923924"/>
                </a:moveTo>
                <a:cubicBezTo>
                  <a:pt x="4712485" y="923924"/>
                  <a:pt x="3590925" y="2045484"/>
                  <a:pt x="3590925" y="3428999"/>
                </a:cubicBezTo>
                <a:cubicBezTo>
                  <a:pt x="3590925" y="4812514"/>
                  <a:pt x="4712485" y="5934074"/>
                  <a:pt x="6096000" y="5934074"/>
                </a:cubicBezTo>
                <a:cubicBezTo>
                  <a:pt x="7479515" y="5934074"/>
                  <a:pt x="8601075" y="4812514"/>
                  <a:pt x="8601075" y="3428999"/>
                </a:cubicBezTo>
                <a:cubicBezTo>
                  <a:pt x="8601075" y="2045484"/>
                  <a:pt x="7479515" y="923924"/>
                  <a:pt x="6096000" y="923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296776"/>
              <a:gd name="connsiteY0" fmla="*/ 0 h 6931026"/>
              <a:gd name="connsiteX1" fmla="*/ 4395788 w 12296776"/>
              <a:gd name="connsiteY1" fmla="*/ 0 h 6931026"/>
              <a:gd name="connsiteX2" fmla="*/ 2271263 w 12296776"/>
              <a:gd name="connsiteY2" fmla="*/ 3465513 h 6931026"/>
              <a:gd name="connsiteX3" fmla="*/ 4395788 w 12296776"/>
              <a:gd name="connsiteY3" fmla="*/ 6931026 h 6931026"/>
              <a:gd name="connsiteX4" fmla="*/ 0 w 12296776"/>
              <a:gd name="connsiteY4" fmla="*/ 6931026 h 6931026"/>
              <a:gd name="connsiteX5" fmla="*/ 0 w 12296776"/>
              <a:gd name="connsiteY5" fmla="*/ 0 h 6931026"/>
              <a:gd name="connsiteX6" fmla="*/ 7897813 w 12296776"/>
              <a:gd name="connsiteY6" fmla="*/ 0 h 6931026"/>
              <a:gd name="connsiteX7" fmla="*/ 12296776 w 12296776"/>
              <a:gd name="connsiteY7" fmla="*/ 0 h 6931026"/>
              <a:gd name="connsiteX8" fmla="*/ 12296776 w 12296776"/>
              <a:gd name="connsiteY8" fmla="*/ 6931026 h 6931026"/>
              <a:gd name="connsiteX9" fmla="*/ 7897813 w 12296776"/>
              <a:gd name="connsiteY9" fmla="*/ 6931026 h 6931026"/>
              <a:gd name="connsiteX10" fmla="*/ 10025520 w 12296776"/>
              <a:gd name="connsiteY10" fmla="*/ 3465513 h 6931026"/>
              <a:gd name="connsiteX11" fmla="*/ 7897813 w 12296776"/>
              <a:gd name="connsiteY11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776" h="6931026">
                <a:moveTo>
                  <a:pt x="0" y="0"/>
                </a:moveTo>
                <a:cubicBezTo>
                  <a:pt x="0" y="0"/>
                  <a:pt x="0" y="0"/>
                  <a:pt x="4395788" y="0"/>
                </a:cubicBezTo>
                <a:cubicBezTo>
                  <a:pt x="3135748" y="641998"/>
                  <a:pt x="2271263" y="1951547"/>
                  <a:pt x="2271263" y="3465513"/>
                </a:cubicBezTo>
                <a:cubicBezTo>
                  <a:pt x="2271263" y="4979479"/>
                  <a:pt x="3135748" y="6289028"/>
                  <a:pt x="4395788" y="6931026"/>
                </a:cubicBezTo>
                <a:cubicBezTo>
                  <a:pt x="4395788" y="6931026"/>
                  <a:pt x="4395788" y="6931026"/>
                  <a:pt x="0" y="6931026"/>
                </a:cubicBezTo>
                <a:cubicBezTo>
                  <a:pt x="0" y="6931026"/>
                  <a:pt x="0" y="6931026"/>
                  <a:pt x="0" y="0"/>
                </a:cubicBezTo>
                <a:close/>
                <a:moveTo>
                  <a:pt x="7897813" y="0"/>
                </a:moveTo>
                <a:lnTo>
                  <a:pt x="12296776" y="0"/>
                </a:lnTo>
                <a:cubicBezTo>
                  <a:pt x="12296776" y="0"/>
                  <a:pt x="12296776" y="0"/>
                  <a:pt x="12296776" y="6931026"/>
                </a:cubicBezTo>
                <a:cubicBezTo>
                  <a:pt x="12296776" y="6931026"/>
                  <a:pt x="12296776" y="6931026"/>
                  <a:pt x="7897813" y="6931026"/>
                </a:cubicBezTo>
                <a:cubicBezTo>
                  <a:pt x="9161040" y="6289028"/>
                  <a:pt x="10025520" y="4979479"/>
                  <a:pt x="10025520" y="3465513"/>
                </a:cubicBezTo>
                <a:cubicBezTo>
                  <a:pt x="10025520" y="1951547"/>
                  <a:pt x="9161040" y="641998"/>
                  <a:pt x="789781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296776"/>
              <a:gd name="connsiteY0" fmla="*/ 0 h 6931026"/>
              <a:gd name="connsiteX1" fmla="*/ 2506663 w 12296776"/>
              <a:gd name="connsiteY1" fmla="*/ 0 h 6931026"/>
              <a:gd name="connsiteX2" fmla="*/ 1125766 w 12296776"/>
              <a:gd name="connsiteY2" fmla="*/ 3465513 h 6931026"/>
              <a:gd name="connsiteX3" fmla="*/ 2506663 w 12296776"/>
              <a:gd name="connsiteY3" fmla="*/ 6931026 h 6931026"/>
              <a:gd name="connsiteX4" fmla="*/ 0 w 12296776"/>
              <a:gd name="connsiteY4" fmla="*/ 6931026 h 6931026"/>
              <a:gd name="connsiteX5" fmla="*/ 0 w 12296776"/>
              <a:gd name="connsiteY5" fmla="*/ 0 h 6931026"/>
              <a:gd name="connsiteX6" fmla="*/ 9786938 w 12296776"/>
              <a:gd name="connsiteY6" fmla="*/ 0 h 6931026"/>
              <a:gd name="connsiteX7" fmla="*/ 12296776 w 12296776"/>
              <a:gd name="connsiteY7" fmla="*/ 0 h 6931026"/>
              <a:gd name="connsiteX8" fmla="*/ 12296776 w 12296776"/>
              <a:gd name="connsiteY8" fmla="*/ 6931026 h 6931026"/>
              <a:gd name="connsiteX9" fmla="*/ 9786938 w 12296776"/>
              <a:gd name="connsiteY9" fmla="*/ 6931026 h 6931026"/>
              <a:gd name="connsiteX10" fmla="*/ 11171016 w 12296776"/>
              <a:gd name="connsiteY10" fmla="*/ 3465513 h 6931026"/>
              <a:gd name="connsiteX11" fmla="*/ 9786938 w 12296776"/>
              <a:gd name="connsiteY11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776" h="6931026">
                <a:moveTo>
                  <a:pt x="0" y="0"/>
                </a:moveTo>
                <a:cubicBezTo>
                  <a:pt x="0" y="0"/>
                  <a:pt x="0" y="0"/>
                  <a:pt x="2506663" y="0"/>
                </a:cubicBezTo>
                <a:cubicBezTo>
                  <a:pt x="1648785" y="903908"/>
                  <a:pt x="1125766" y="2124024"/>
                  <a:pt x="1125766" y="3465513"/>
                </a:cubicBezTo>
                <a:cubicBezTo>
                  <a:pt x="1125766" y="4807002"/>
                  <a:pt x="1648785" y="6027118"/>
                  <a:pt x="2506663" y="6931026"/>
                </a:cubicBezTo>
                <a:cubicBezTo>
                  <a:pt x="2506663" y="6931026"/>
                  <a:pt x="2506663" y="6931026"/>
                  <a:pt x="0" y="6931026"/>
                </a:cubicBezTo>
                <a:cubicBezTo>
                  <a:pt x="0" y="6931026"/>
                  <a:pt x="0" y="6931026"/>
                  <a:pt x="0" y="0"/>
                </a:cubicBezTo>
                <a:close/>
                <a:moveTo>
                  <a:pt x="9786938" y="0"/>
                </a:moveTo>
                <a:lnTo>
                  <a:pt x="12296776" y="0"/>
                </a:lnTo>
                <a:cubicBezTo>
                  <a:pt x="12296776" y="0"/>
                  <a:pt x="12296776" y="0"/>
                  <a:pt x="12296776" y="6931026"/>
                </a:cubicBezTo>
                <a:cubicBezTo>
                  <a:pt x="12296776" y="6931026"/>
                  <a:pt x="12296776" y="6931026"/>
                  <a:pt x="9786938" y="6931026"/>
                </a:cubicBezTo>
                <a:cubicBezTo>
                  <a:pt x="10644812" y="6027118"/>
                  <a:pt x="11171016" y="4807002"/>
                  <a:pt x="11171016" y="3465513"/>
                </a:cubicBezTo>
                <a:cubicBezTo>
                  <a:pt x="11171016" y="2124024"/>
                  <a:pt x="10644812" y="903908"/>
                  <a:pt x="978693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0" y="-685800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2.08333E-7 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Motion origin="layout" path="M 2.08333E-7 0 L 2.08333E-7 0.99676 " pathEditMode="relative" rAng="0" ptsTypes="AA">
                                      <p:cBhvr>
                                        <p:cTn id="10" dur="39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8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 nodePh="1">
                                  <p:stCondLst>
                                    <p:cond delay="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Motion origin="layout" path="M 0 0 L 0 1.00116 " pathEditMode="relative" rAng="0" ptsTypes="AA">
                                      <p:cBhvr>
                                        <p:cTn id="12" dur="3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Motion origin="layout" path="M 2.08333E-7 0 L 2.08333E-7 1.00116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 nodePh="1">
                                  <p:stCondLst>
                                    <p:cond delay="15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Motion origin="layout" path="M 0 0 L 0 1.00116 " pathEditMode="relative" rAng="0" ptsTypes="AA">
                                      <p:cBhvr>
                                        <p:cTn id="16" dur="2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 nodePh="1">
                                  <p:stCondLst>
                                    <p:cond delay="1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1" grpId="0"/>
      <p:bldP spid="31" grpId="1"/>
      <p:bldP spid="22" grpId="0"/>
      <p:bldP spid="22" grpId="1"/>
      <p:bldP spid="19" grpId="0"/>
      <p:bldP spid="19" grpId="1"/>
      <p:bldP spid="35" grpId="0" animBg="1"/>
      <p:bldP spid="35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E14E7-A4C2-49BA-88DC-5F28E08DA17A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2EBE1-FBD4-44B4-9DC5-823198A5E17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84538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685800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6858001"/>
            <a:ext cx="12192000" cy="6858000"/>
          </a:xfrm>
          <a:custGeom>
            <a:avLst/>
            <a:gdLst>
              <a:gd name="connsiteX0" fmla="*/ 6096000 w 12192000"/>
              <a:gd name="connsiteY0" fmla="*/ 923924 h 6858000"/>
              <a:gd name="connsiteX1" fmla="*/ 3590925 w 12192000"/>
              <a:gd name="connsiteY1" fmla="*/ 3428999 h 6858000"/>
              <a:gd name="connsiteX2" fmla="*/ 6096000 w 12192000"/>
              <a:gd name="connsiteY2" fmla="*/ 5934074 h 6858000"/>
              <a:gd name="connsiteX3" fmla="*/ 8601075 w 12192000"/>
              <a:gd name="connsiteY3" fmla="*/ 3428999 h 6858000"/>
              <a:gd name="connsiteX4" fmla="*/ 6096000 w 12192000"/>
              <a:gd name="connsiteY4" fmla="*/ 923924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6096000" y="923924"/>
                </a:moveTo>
                <a:cubicBezTo>
                  <a:pt x="4712485" y="923924"/>
                  <a:pt x="3590925" y="2045484"/>
                  <a:pt x="3590925" y="3428999"/>
                </a:cubicBezTo>
                <a:cubicBezTo>
                  <a:pt x="3590925" y="4812514"/>
                  <a:pt x="4712485" y="5934074"/>
                  <a:pt x="6096000" y="5934074"/>
                </a:cubicBezTo>
                <a:cubicBezTo>
                  <a:pt x="7479515" y="5934074"/>
                  <a:pt x="8601075" y="4812514"/>
                  <a:pt x="8601075" y="3428999"/>
                </a:cubicBezTo>
                <a:cubicBezTo>
                  <a:pt x="8601075" y="2045484"/>
                  <a:pt x="7479515" y="923924"/>
                  <a:pt x="6096000" y="923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6858000"/>
            <a:ext cx="12188952" cy="6858000"/>
          </a:xfrm>
          <a:custGeom>
            <a:avLst/>
            <a:gdLst>
              <a:gd name="connsiteX0" fmla="*/ 0 w 12296776"/>
              <a:gd name="connsiteY0" fmla="*/ 0 h 6931026"/>
              <a:gd name="connsiteX1" fmla="*/ 4395788 w 12296776"/>
              <a:gd name="connsiteY1" fmla="*/ 0 h 6931026"/>
              <a:gd name="connsiteX2" fmla="*/ 2271263 w 12296776"/>
              <a:gd name="connsiteY2" fmla="*/ 3465513 h 6931026"/>
              <a:gd name="connsiteX3" fmla="*/ 4395788 w 12296776"/>
              <a:gd name="connsiteY3" fmla="*/ 6931026 h 6931026"/>
              <a:gd name="connsiteX4" fmla="*/ 0 w 12296776"/>
              <a:gd name="connsiteY4" fmla="*/ 6931026 h 6931026"/>
              <a:gd name="connsiteX5" fmla="*/ 0 w 12296776"/>
              <a:gd name="connsiteY5" fmla="*/ 0 h 6931026"/>
              <a:gd name="connsiteX6" fmla="*/ 7897813 w 12296776"/>
              <a:gd name="connsiteY6" fmla="*/ 0 h 6931026"/>
              <a:gd name="connsiteX7" fmla="*/ 12296776 w 12296776"/>
              <a:gd name="connsiteY7" fmla="*/ 0 h 6931026"/>
              <a:gd name="connsiteX8" fmla="*/ 12296776 w 12296776"/>
              <a:gd name="connsiteY8" fmla="*/ 6931026 h 6931026"/>
              <a:gd name="connsiteX9" fmla="*/ 7897813 w 12296776"/>
              <a:gd name="connsiteY9" fmla="*/ 6931026 h 6931026"/>
              <a:gd name="connsiteX10" fmla="*/ 10025520 w 12296776"/>
              <a:gd name="connsiteY10" fmla="*/ 3465513 h 6931026"/>
              <a:gd name="connsiteX11" fmla="*/ 7897813 w 12296776"/>
              <a:gd name="connsiteY11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776" h="6931026">
                <a:moveTo>
                  <a:pt x="0" y="0"/>
                </a:moveTo>
                <a:cubicBezTo>
                  <a:pt x="0" y="0"/>
                  <a:pt x="0" y="0"/>
                  <a:pt x="4395788" y="0"/>
                </a:cubicBezTo>
                <a:cubicBezTo>
                  <a:pt x="3135748" y="641998"/>
                  <a:pt x="2271263" y="1951547"/>
                  <a:pt x="2271263" y="3465513"/>
                </a:cubicBezTo>
                <a:cubicBezTo>
                  <a:pt x="2271263" y="4979479"/>
                  <a:pt x="3135748" y="6289028"/>
                  <a:pt x="4395788" y="6931026"/>
                </a:cubicBezTo>
                <a:cubicBezTo>
                  <a:pt x="4395788" y="6931026"/>
                  <a:pt x="4395788" y="6931026"/>
                  <a:pt x="0" y="6931026"/>
                </a:cubicBezTo>
                <a:cubicBezTo>
                  <a:pt x="0" y="6931026"/>
                  <a:pt x="0" y="6931026"/>
                  <a:pt x="0" y="0"/>
                </a:cubicBezTo>
                <a:close/>
                <a:moveTo>
                  <a:pt x="7897813" y="0"/>
                </a:moveTo>
                <a:lnTo>
                  <a:pt x="12296776" y="0"/>
                </a:lnTo>
                <a:cubicBezTo>
                  <a:pt x="12296776" y="0"/>
                  <a:pt x="12296776" y="0"/>
                  <a:pt x="12296776" y="6931026"/>
                </a:cubicBezTo>
                <a:cubicBezTo>
                  <a:pt x="12296776" y="6931026"/>
                  <a:pt x="12296776" y="6931026"/>
                  <a:pt x="7897813" y="6931026"/>
                </a:cubicBezTo>
                <a:cubicBezTo>
                  <a:pt x="9161040" y="6289028"/>
                  <a:pt x="10025520" y="4979479"/>
                  <a:pt x="10025520" y="3465513"/>
                </a:cubicBezTo>
                <a:cubicBezTo>
                  <a:pt x="10025520" y="1951547"/>
                  <a:pt x="9161040" y="641998"/>
                  <a:pt x="789781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24" y="6858000"/>
            <a:ext cx="12188952" cy="6858000"/>
          </a:xfrm>
          <a:custGeom>
            <a:avLst/>
            <a:gdLst>
              <a:gd name="connsiteX0" fmla="*/ 0 w 12296776"/>
              <a:gd name="connsiteY0" fmla="*/ 0 h 6931026"/>
              <a:gd name="connsiteX1" fmla="*/ 2506663 w 12296776"/>
              <a:gd name="connsiteY1" fmla="*/ 0 h 6931026"/>
              <a:gd name="connsiteX2" fmla="*/ 1125766 w 12296776"/>
              <a:gd name="connsiteY2" fmla="*/ 3465513 h 6931026"/>
              <a:gd name="connsiteX3" fmla="*/ 2506663 w 12296776"/>
              <a:gd name="connsiteY3" fmla="*/ 6931026 h 6931026"/>
              <a:gd name="connsiteX4" fmla="*/ 0 w 12296776"/>
              <a:gd name="connsiteY4" fmla="*/ 6931026 h 6931026"/>
              <a:gd name="connsiteX5" fmla="*/ 0 w 12296776"/>
              <a:gd name="connsiteY5" fmla="*/ 0 h 6931026"/>
              <a:gd name="connsiteX6" fmla="*/ 9786938 w 12296776"/>
              <a:gd name="connsiteY6" fmla="*/ 0 h 6931026"/>
              <a:gd name="connsiteX7" fmla="*/ 12296776 w 12296776"/>
              <a:gd name="connsiteY7" fmla="*/ 0 h 6931026"/>
              <a:gd name="connsiteX8" fmla="*/ 12296776 w 12296776"/>
              <a:gd name="connsiteY8" fmla="*/ 6931026 h 6931026"/>
              <a:gd name="connsiteX9" fmla="*/ 9786938 w 12296776"/>
              <a:gd name="connsiteY9" fmla="*/ 6931026 h 6931026"/>
              <a:gd name="connsiteX10" fmla="*/ 11171016 w 12296776"/>
              <a:gd name="connsiteY10" fmla="*/ 3465513 h 6931026"/>
              <a:gd name="connsiteX11" fmla="*/ 9786938 w 12296776"/>
              <a:gd name="connsiteY11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776" h="6931026">
                <a:moveTo>
                  <a:pt x="0" y="0"/>
                </a:moveTo>
                <a:cubicBezTo>
                  <a:pt x="0" y="0"/>
                  <a:pt x="0" y="0"/>
                  <a:pt x="2506663" y="0"/>
                </a:cubicBezTo>
                <a:cubicBezTo>
                  <a:pt x="1648785" y="903908"/>
                  <a:pt x="1125766" y="2124024"/>
                  <a:pt x="1125766" y="3465513"/>
                </a:cubicBezTo>
                <a:cubicBezTo>
                  <a:pt x="1125766" y="4807002"/>
                  <a:pt x="1648785" y="6027118"/>
                  <a:pt x="2506663" y="6931026"/>
                </a:cubicBezTo>
                <a:cubicBezTo>
                  <a:pt x="2506663" y="6931026"/>
                  <a:pt x="2506663" y="6931026"/>
                  <a:pt x="0" y="6931026"/>
                </a:cubicBezTo>
                <a:cubicBezTo>
                  <a:pt x="0" y="6931026"/>
                  <a:pt x="0" y="6931026"/>
                  <a:pt x="0" y="0"/>
                </a:cubicBezTo>
                <a:close/>
                <a:moveTo>
                  <a:pt x="9786938" y="0"/>
                </a:moveTo>
                <a:lnTo>
                  <a:pt x="12296776" y="0"/>
                </a:lnTo>
                <a:cubicBezTo>
                  <a:pt x="12296776" y="0"/>
                  <a:pt x="12296776" y="0"/>
                  <a:pt x="12296776" y="6931026"/>
                </a:cubicBezTo>
                <a:cubicBezTo>
                  <a:pt x="12296776" y="6931026"/>
                  <a:pt x="12296776" y="6931026"/>
                  <a:pt x="9786938" y="6931026"/>
                </a:cubicBezTo>
                <a:cubicBezTo>
                  <a:pt x="10644812" y="6027118"/>
                  <a:pt x="11171016" y="4807002"/>
                  <a:pt x="11171016" y="3465513"/>
                </a:cubicBezTo>
                <a:cubicBezTo>
                  <a:pt x="11171016" y="2124024"/>
                  <a:pt x="10644812" y="903908"/>
                  <a:pt x="978693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2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2.08333E-7 0 L 2.08333E-7 -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 nodePh="1">
                                  <p:stCondLst>
                                    <p:cond delay="5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Motion origin="layout" path="M 2.08333E-7 0 L 2.08333E-7 -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 nodePh="1">
                                  <p:stCondLst>
                                    <p:cond delay="1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0 L 2.08333E-7 -0.998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9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42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33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8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 nodePh="1">
                                  <p:stCondLst>
                                    <p:cond delay="6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19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6096000 w 12192000"/>
              <a:gd name="connsiteY0" fmla="*/ 923924 h 6858000"/>
              <a:gd name="connsiteX1" fmla="*/ 3590925 w 12192000"/>
              <a:gd name="connsiteY1" fmla="*/ 3428999 h 6858000"/>
              <a:gd name="connsiteX2" fmla="*/ 6096000 w 12192000"/>
              <a:gd name="connsiteY2" fmla="*/ 5934074 h 6858000"/>
              <a:gd name="connsiteX3" fmla="*/ 8601075 w 12192000"/>
              <a:gd name="connsiteY3" fmla="*/ 3428999 h 6858000"/>
              <a:gd name="connsiteX4" fmla="*/ 6096000 w 12192000"/>
              <a:gd name="connsiteY4" fmla="*/ 923924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6096000" y="923924"/>
                </a:moveTo>
                <a:cubicBezTo>
                  <a:pt x="4712485" y="923924"/>
                  <a:pt x="3590925" y="2045484"/>
                  <a:pt x="3590925" y="3428999"/>
                </a:cubicBezTo>
                <a:cubicBezTo>
                  <a:pt x="3590925" y="4812514"/>
                  <a:pt x="4712485" y="5934074"/>
                  <a:pt x="6096000" y="5934074"/>
                </a:cubicBezTo>
                <a:cubicBezTo>
                  <a:pt x="7479515" y="5934074"/>
                  <a:pt x="8601075" y="4812514"/>
                  <a:pt x="8601075" y="3428999"/>
                </a:cubicBezTo>
                <a:cubicBezTo>
                  <a:pt x="8601075" y="2045484"/>
                  <a:pt x="7479515" y="923924"/>
                  <a:pt x="6096000" y="923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296776"/>
              <a:gd name="connsiteY0" fmla="*/ 0 h 6931026"/>
              <a:gd name="connsiteX1" fmla="*/ 4395788 w 12296776"/>
              <a:gd name="connsiteY1" fmla="*/ 0 h 6931026"/>
              <a:gd name="connsiteX2" fmla="*/ 2271263 w 12296776"/>
              <a:gd name="connsiteY2" fmla="*/ 3465513 h 6931026"/>
              <a:gd name="connsiteX3" fmla="*/ 4395788 w 12296776"/>
              <a:gd name="connsiteY3" fmla="*/ 6931026 h 6931026"/>
              <a:gd name="connsiteX4" fmla="*/ 0 w 12296776"/>
              <a:gd name="connsiteY4" fmla="*/ 6931026 h 6931026"/>
              <a:gd name="connsiteX5" fmla="*/ 0 w 12296776"/>
              <a:gd name="connsiteY5" fmla="*/ 0 h 6931026"/>
              <a:gd name="connsiteX6" fmla="*/ 7897813 w 12296776"/>
              <a:gd name="connsiteY6" fmla="*/ 0 h 6931026"/>
              <a:gd name="connsiteX7" fmla="*/ 12296776 w 12296776"/>
              <a:gd name="connsiteY7" fmla="*/ 0 h 6931026"/>
              <a:gd name="connsiteX8" fmla="*/ 12296776 w 12296776"/>
              <a:gd name="connsiteY8" fmla="*/ 6931026 h 6931026"/>
              <a:gd name="connsiteX9" fmla="*/ 7897813 w 12296776"/>
              <a:gd name="connsiteY9" fmla="*/ 6931026 h 6931026"/>
              <a:gd name="connsiteX10" fmla="*/ 10025520 w 12296776"/>
              <a:gd name="connsiteY10" fmla="*/ 3465513 h 6931026"/>
              <a:gd name="connsiteX11" fmla="*/ 7897813 w 12296776"/>
              <a:gd name="connsiteY11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776" h="6931026">
                <a:moveTo>
                  <a:pt x="0" y="0"/>
                </a:moveTo>
                <a:cubicBezTo>
                  <a:pt x="0" y="0"/>
                  <a:pt x="0" y="0"/>
                  <a:pt x="4395788" y="0"/>
                </a:cubicBezTo>
                <a:cubicBezTo>
                  <a:pt x="3135748" y="641998"/>
                  <a:pt x="2271263" y="1951547"/>
                  <a:pt x="2271263" y="3465513"/>
                </a:cubicBezTo>
                <a:cubicBezTo>
                  <a:pt x="2271263" y="4979479"/>
                  <a:pt x="3135748" y="6289028"/>
                  <a:pt x="4395788" y="6931026"/>
                </a:cubicBezTo>
                <a:cubicBezTo>
                  <a:pt x="4395788" y="6931026"/>
                  <a:pt x="4395788" y="6931026"/>
                  <a:pt x="0" y="6931026"/>
                </a:cubicBezTo>
                <a:cubicBezTo>
                  <a:pt x="0" y="6931026"/>
                  <a:pt x="0" y="6931026"/>
                  <a:pt x="0" y="0"/>
                </a:cubicBezTo>
                <a:close/>
                <a:moveTo>
                  <a:pt x="7897813" y="0"/>
                </a:moveTo>
                <a:lnTo>
                  <a:pt x="12296776" y="0"/>
                </a:lnTo>
                <a:cubicBezTo>
                  <a:pt x="12296776" y="0"/>
                  <a:pt x="12296776" y="0"/>
                  <a:pt x="12296776" y="6931026"/>
                </a:cubicBezTo>
                <a:cubicBezTo>
                  <a:pt x="12296776" y="6931026"/>
                  <a:pt x="12296776" y="6931026"/>
                  <a:pt x="7897813" y="6931026"/>
                </a:cubicBezTo>
                <a:cubicBezTo>
                  <a:pt x="9161040" y="6289028"/>
                  <a:pt x="10025520" y="4979479"/>
                  <a:pt x="10025520" y="3465513"/>
                </a:cubicBezTo>
                <a:cubicBezTo>
                  <a:pt x="10025520" y="1951547"/>
                  <a:pt x="9161040" y="641998"/>
                  <a:pt x="789781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296776"/>
              <a:gd name="connsiteY0" fmla="*/ 0 h 6931026"/>
              <a:gd name="connsiteX1" fmla="*/ 2506663 w 12296776"/>
              <a:gd name="connsiteY1" fmla="*/ 0 h 6931026"/>
              <a:gd name="connsiteX2" fmla="*/ 1125766 w 12296776"/>
              <a:gd name="connsiteY2" fmla="*/ 3465513 h 6931026"/>
              <a:gd name="connsiteX3" fmla="*/ 2506663 w 12296776"/>
              <a:gd name="connsiteY3" fmla="*/ 6931026 h 6931026"/>
              <a:gd name="connsiteX4" fmla="*/ 0 w 12296776"/>
              <a:gd name="connsiteY4" fmla="*/ 6931026 h 6931026"/>
              <a:gd name="connsiteX5" fmla="*/ 0 w 12296776"/>
              <a:gd name="connsiteY5" fmla="*/ 0 h 6931026"/>
              <a:gd name="connsiteX6" fmla="*/ 9786938 w 12296776"/>
              <a:gd name="connsiteY6" fmla="*/ 0 h 6931026"/>
              <a:gd name="connsiteX7" fmla="*/ 12296776 w 12296776"/>
              <a:gd name="connsiteY7" fmla="*/ 0 h 6931026"/>
              <a:gd name="connsiteX8" fmla="*/ 12296776 w 12296776"/>
              <a:gd name="connsiteY8" fmla="*/ 6931026 h 6931026"/>
              <a:gd name="connsiteX9" fmla="*/ 9786938 w 12296776"/>
              <a:gd name="connsiteY9" fmla="*/ 6931026 h 6931026"/>
              <a:gd name="connsiteX10" fmla="*/ 11171016 w 12296776"/>
              <a:gd name="connsiteY10" fmla="*/ 3465513 h 6931026"/>
              <a:gd name="connsiteX11" fmla="*/ 9786938 w 12296776"/>
              <a:gd name="connsiteY11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776" h="6931026">
                <a:moveTo>
                  <a:pt x="0" y="0"/>
                </a:moveTo>
                <a:cubicBezTo>
                  <a:pt x="0" y="0"/>
                  <a:pt x="0" y="0"/>
                  <a:pt x="2506663" y="0"/>
                </a:cubicBezTo>
                <a:cubicBezTo>
                  <a:pt x="1648785" y="903908"/>
                  <a:pt x="1125766" y="2124024"/>
                  <a:pt x="1125766" y="3465513"/>
                </a:cubicBezTo>
                <a:cubicBezTo>
                  <a:pt x="1125766" y="4807002"/>
                  <a:pt x="1648785" y="6027118"/>
                  <a:pt x="2506663" y="6931026"/>
                </a:cubicBezTo>
                <a:cubicBezTo>
                  <a:pt x="2506663" y="6931026"/>
                  <a:pt x="2506663" y="6931026"/>
                  <a:pt x="0" y="6931026"/>
                </a:cubicBezTo>
                <a:cubicBezTo>
                  <a:pt x="0" y="6931026"/>
                  <a:pt x="0" y="6931026"/>
                  <a:pt x="0" y="0"/>
                </a:cubicBezTo>
                <a:close/>
                <a:moveTo>
                  <a:pt x="9786938" y="0"/>
                </a:moveTo>
                <a:lnTo>
                  <a:pt x="12296776" y="0"/>
                </a:lnTo>
                <a:cubicBezTo>
                  <a:pt x="12296776" y="0"/>
                  <a:pt x="12296776" y="0"/>
                  <a:pt x="12296776" y="6931026"/>
                </a:cubicBezTo>
                <a:cubicBezTo>
                  <a:pt x="12296776" y="6931026"/>
                  <a:pt x="12296776" y="6931026"/>
                  <a:pt x="9786938" y="6931026"/>
                </a:cubicBezTo>
                <a:cubicBezTo>
                  <a:pt x="10644812" y="6027118"/>
                  <a:pt x="11171016" y="4807002"/>
                  <a:pt x="11171016" y="3465513"/>
                </a:cubicBezTo>
                <a:cubicBezTo>
                  <a:pt x="11171016" y="2124024"/>
                  <a:pt x="10644812" y="903908"/>
                  <a:pt x="978693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 0 L -0.08281 0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Motion origin="layout" path="M 2.08333E-7 0 L 5E-6 0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Motion origin="layout" path="M 0 0 L 0.05625 0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Motion origin="layout" path="M 2.08333E-7 0 L 0.09857 0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75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575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57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57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9"/>
          </p:nvPr>
        </p:nvSpPr>
        <p:spPr>
          <a:xfrm>
            <a:off x="-2587948" y="-342900"/>
            <a:ext cx="17364851" cy="7543800"/>
          </a:xfrm>
          <a:custGeom>
            <a:avLst/>
            <a:gdLst>
              <a:gd name="connsiteX0" fmla="*/ 0 w 15786228"/>
              <a:gd name="connsiteY0" fmla="*/ 0 h 6858000"/>
              <a:gd name="connsiteX1" fmla="*/ 1798638 w 15786228"/>
              <a:gd name="connsiteY1" fmla="*/ 0 h 6858000"/>
              <a:gd name="connsiteX2" fmla="*/ 13987590 w 15786228"/>
              <a:gd name="connsiteY2" fmla="*/ 0 h 6858000"/>
              <a:gd name="connsiteX3" fmla="*/ 15786228 w 15786228"/>
              <a:gd name="connsiteY3" fmla="*/ 0 h 6858000"/>
              <a:gd name="connsiteX4" fmla="*/ 15786228 w 15786228"/>
              <a:gd name="connsiteY4" fmla="*/ 6858000 h 6858000"/>
              <a:gd name="connsiteX5" fmla="*/ 13987590 w 15786228"/>
              <a:gd name="connsiteY5" fmla="*/ 6858000 h 6858000"/>
              <a:gd name="connsiteX6" fmla="*/ 1798638 w 15786228"/>
              <a:gd name="connsiteY6" fmla="*/ 6858000 h 6858000"/>
              <a:gd name="connsiteX7" fmla="*/ 0 w 1578622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86228" h="6858000">
                <a:moveTo>
                  <a:pt x="0" y="0"/>
                </a:moveTo>
                <a:lnTo>
                  <a:pt x="1798638" y="0"/>
                </a:lnTo>
                <a:lnTo>
                  <a:pt x="13987590" y="0"/>
                </a:lnTo>
                <a:lnTo>
                  <a:pt x="15786228" y="0"/>
                </a:lnTo>
                <a:lnTo>
                  <a:pt x="15786228" y="6858000"/>
                </a:lnTo>
                <a:lnTo>
                  <a:pt x="13987590" y="6858000"/>
                </a:lnTo>
                <a:lnTo>
                  <a:pt x="1798638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165100"/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2"/>
          </p:nvPr>
        </p:nvSpPr>
        <p:spPr>
          <a:xfrm>
            <a:off x="-2587948" y="-342900"/>
            <a:ext cx="17364851" cy="7543801"/>
          </a:xfrm>
          <a:custGeom>
            <a:avLst/>
            <a:gdLst>
              <a:gd name="connsiteX0" fmla="*/ 7894638 w 15786228"/>
              <a:gd name="connsiteY0" fmla="*/ 923925 h 6858001"/>
              <a:gd name="connsiteX1" fmla="*/ 5389563 w 15786228"/>
              <a:gd name="connsiteY1" fmla="*/ 3429000 h 6858001"/>
              <a:gd name="connsiteX2" fmla="*/ 7894638 w 15786228"/>
              <a:gd name="connsiteY2" fmla="*/ 5934075 h 6858001"/>
              <a:gd name="connsiteX3" fmla="*/ 10399713 w 15786228"/>
              <a:gd name="connsiteY3" fmla="*/ 3429000 h 6858001"/>
              <a:gd name="connsiteX4" fmla="*/ 7894638 w 15786228"/>
              <a:gd name="connsiteY4" fmla="*/ 923925 h 6858001"/>
              <a:gd name="connsiteX5" fmla="*/ 0 w 15786228"/>
              <a:gd name="connsiteY5" fmla="*/ 0 h 6858001"/>
              <a:gd name="connsiteX6" fmla="*/ 1798638 w 15786228"/>
              <a:gd name="connsiteY6" fmla="*/ 0 h 6858001"/>
              <a:gd name="connsiteX7" fmla="*/ 1798638 w 15786228"/>
              <a:gd name="connsiteY7" fmla="*/ 1 h 6858001"/>
              <a:gd name="connsiteX8" fmla="*/ 13987590 w 15786228"/>
              <a:gd name="connsiteY8" fmla="*/ 1 h 6858001"/>
              <a:gd name="connsiteX9" fmla="*/ 13987590 w 15786228"/>
              <a:gd name="connsiteY9" fmla="*/ 0 h 6858001"/>
              <a:gd name="connsiteX10" fmla="*/ 15786228 w 15786228"/>
              <a:gd name="connsiteY10" fmla="*/ 0 h 6858001"/>
              <a:gd name="connsiteX11" fmla="*/ 15786228 w 15786228"/>
              <a:gd name="connsiteY11" fmla="*/ 6858000 h 6858001"/>
              <a:gd name="connsiteX12" fmla="*/ 13990638 w 15786228"/>
              <a:gd name="connsiteY12" fmla="*/ 6858000 h 6858001"/>
              <a:gd name="connsiteX13" fmla="*/ 13990638 w 15786228"/>
              <a:gd name="connsiteY13" fmla="*/ 6858001 h 6858001"/>
              <a:gd name="connsiteX14" fmla="*/ 1798638 w 15786228"/>
              <a:gd name="connsiteY14" fmla="*/ 6858001 h 6858001"/>
              <a:gd name="connsiteX15" fmla="*/ 1798638 w 15786228"/>
              <a:gd name="connsiteY15" fmla="*/ 6858000 h 6858001"/>
              <a:gd name="connsiteX16" fmla="*/ 0 w 15786228"/>
              <a:gd name="connsiteY16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786228" h="6858001">
                <a:moveTo>
                  <a:pt x="7894638" y="923925"/>
                </a:moveTo>
                <a:cubicBezTo>
                  <a:pt x="6511123" y="923925"/>
                  <a:pt x="5389563" y="2045485"/>
                  <a:pt x="5389563" y="3429000"/>
                </a:cubicBezTo>
                <a:cubicBezTo>
                  <a:pt x="5389563" y="4812515"/>
                  <a:pt x="6511123" y="5934075"/>
                  <a:pt x="7894638" y="5934075"/>
                </a:cubicBezTo>
                <a:cubicBezTo>
                  <a:pt x="9278153" y="5934075"/>
                  <a:pt x="10399713" y="4812515"/>
                  <a:pt x="10399713" y="3429000"/>
                </a:cubicBezTo>
                <a:cubicBezTo>
                  <a:pt x="10399713" y="2045485"/>
                  <a:pt x="9278153" y="923925"/>
                  <a:pt x="7894638" y="923925"/>
                </a:cubicBezTo>
                <a:close/>
                <a:moveTo>
                  <a:pt x="0" y="0"/>
                </a:moveTo>
                <a:lnTo>
                  <a:pt x="1798638" y="0"/>
                </a:lnTo>
                <a:lnTo>
                  <a:pt x="1798638" y="1"/>
                </a:lnTo>
                <a:lnTo>
                  <a:pt x="13987590" y="1"/>
                </a:lnTo>
                <a:lnTo>
                  <a:pt x="13987590" y="0"/>
                </a:lnTo>
                <a:lnTo>
                  <a:pt x="15786228" y="0"/>
                </a:lnTo>
                <a:lnTo>
                  <a:pt x="15786228" y="6858000"/>
                </a:lnTo>
                <a:lnTo>
                  <a:pt x="13990638" y="6858000"/>
                </a:lnTo>
                <a:lnTo>
                  <a:pt x="13990638" y="6858001"/>
                </a:lnTo>
                <a:lnTo>
                  <a:pt x="1798638" y="6858001"/>
                </a:lnTo>
                <a:lnTo>
                  <a:pt x="1798638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165100"/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-2587948" y="-342900"/>
            <a:ext cx="17364851" cy="7543800"/>
          </a:xfrm>
          <a:custGeom>
            <a:avLst/>
            <a:gdLst>
              <a:gd name="connsiteX0" fmla="*/ 9627199 w 15786228"/>
              <a:gd name="connsiteY0" fmla="*/ 0 h 6858000"/>
              <a:gd name="connsiteX1" fmla="*/ 13987590 w 15786228"/>
              <a:gd name="connsiteY1" fmla="*/ 0 h 6858000"/>
              <a:gd name="connsiteX2" fmla="*/ 15786228 w 15786228"/>
              <a:gd name="connsiteY2" fmla="*/ 0 h 6858000"/>
              <a:gd name="connsiteX3" fmla="*/ 15786228 w 15786228"/>
              <a:gd name="connsiteY3" fmla="*/ 6858000 h 6858000"/>
              <a:gd name="connsiteX4" fmla="*/ 13987590 w 15786228"/>
              <a:gd name="connsiteY4" fmla="*/ 6858000 h 6858000"/>
              <a:gd name="connsiteX5" fmla="*/ 9627199 w 15786228"/>
              <a:gd name="connsiteY5" fmla="*/ 6858000 h 6858000"/>
              <a:gd name="connsiteX6" fmla="*/ 11736249 w 15786228"/>
              <a:gd name="connsiteY6" fmla="*/ 3429000 h 6858000"/>
              <a:gd name="connsiteX7" fmla="*/ 9627199 w 15786228"/>
              <a:gd name="connsiteY7" fmla="*/ 0 h 6858000"/>
              <a:gd name="connsiteX8" fmla="*/ 0 w 15786228"/>
              <a:gd name="connsiteY8" fmla="*/ 0 h 6858000"/>
              <a:gd name="connsiteX9" fmla="*/ 1798638 w 15786228"/>
              <a:gd name="connsiteY9" fmla="*/ 0 h 6858000"/>
              <a:gd name="connsiteX10" fmla="*/ 6155882 w 15786228"/>
              <a:gd name="connsiteY10" fmla="*/ 0 h 6858000"/>
              <a:gd name="connsiteX11" fmla="*/ 4049986 w 15786228"/>
              <a:gd name="connsiteY11" fmla="*/ 3429000 h 6858000"/>
              <a:gd name="connsiteX12" fmla="*/ 6155882 w 15786228"/>
              <a:gd name="connsiteY12" fmla="*/ 6858000 h 6858000"/>
              <a:gd name="connsiteX13" fmla="*/ 1798638 w 15786228"/>
              <a:gd name="connsiteY13" fmla="*/ 6858000 h 6858000"/>
              <a:gd name="connsiteX14" fmla="*/ 0 w 15786228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786228" h="6858000">
                <a:moveTo>
                  <a:pt x="9627199" y="0"/>
                </a:moveTo>
                <a:lnTo>
                  <a:pt x="13987590" y="0"/>
                </a:lnTo>
                <a:lnTo>
                  <a:pt x="15786228" y="0"/>
                </a:lnTo>
                <a:lnTo>
                  <a:pt x="15786228" y="6858000"/>
                </a:lnTo>
                <a:lnTo>
                  <a:pt x="13987590" y="6858000"/>
                </a:lnTo>
                <a:cubicBezTo>
                  <a:pt x="13987590" y="6858000"/>
                  <a:pt x="13987590" y="6858000"/>
                  <a:pt x="9627199" y="6858000"/>
                </a:cubicBezTo>
                <a:cubicBezTo>
                  <a:pt x="10879350" y="6222766"/>
                  <a:pt x="11736249" y="4927015"/>
                  <a:pt x="11736249" y="3429000"/>
                </a:cubicBezTo>
                <a:cubicBezTo>
                  <a:pt x="11736249" y="1930985"/>
                  <a:pt x="10879350" y="635234"/>
                  <a:pt x="9627199" y="0"/>
                </a:cubicBezTo>
                <a:close/>
                <a:moveTo>
                  <a:pt x="0" y="0"/>
                </a:moveTo>
                <a:lnTo>
                  <a:pt x="1798638" y="0"/>
                </a:lnTo>
                <a:cubicBezTo>
                  <a:pt x="1798638" y="0"/>
                  <a:pt x="1798638" y="0"/>
                  <a:pt x="6155882" y="0"/>
                </a:cubicBezTo>
                <a:cubicBezTo>
                  <a:pt x="4906891" y="635234"/>
                  <a:pt x="4049986" y="1930985"/>
                  <a:pt x="4049986" y="3429000"/>
                </a:cubicBezTo>
                <a:cubicBezTo>
                  <a:pt x="4049986" y="4927015"/>
                  <a:pt x="4906891" y="6222766"/>
                  <a:pt x="6155882" y="6858000"/>
                </a:cubicBezTo>
                <a:cubicBezTo>
                  <a:pt x="6155882" y="6858000"/>
                  <a:pt x="6155882" y="6858000"/>
                  <a:pt x="1798638" y="6858000"/>
                </a:cubicBezTo>
                <a:lnTo>
                  <a:pt x="0" y="6858000"/>
                </a:lnTo>
                <a:close/>
              </a:path>
            </a:pathLst>
          </a:custGeom>
          <a:effectLst>
            <a:softEdge rad="165100"/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/>
          </p:nvPr>
        </p:nvSpPr>
        <p:spPr>
          <a:xfrm>
            <a:off x="-2587948" y="-342900"/>
            <a:ext cx="17364851" cy="7543800"/>
          </a:xfrm>
          <a:custGeom>
            <a:avLst/>
            <a:gdLst>
              <a:gd name="connsiteX0" fmla="*/ 11499759 w 15786228"/>
              <a:gd name="connsiteY0" fmla="*/ 0 h 6858000"/>
              <a:gd name="connsiteX1" fmla="*/ 13987590 w 15786228"/>
              <a:gd name="connsiteY1" fmla="*/ 0 h 6858000"/>
              <a:gd name="connsiteX2" fmla="*/ 15786228 w 15786228"/>
              <a:gd name="connsiteY2" fmla="*/ 0 h 6858000"/>
              <a:gd name="connsiteX3" fmla="*/ 15786228 w 15786228"/>
              <a:gd name="connsiteY3" fmla="*/ 6858000 h 6858000"/>
              <a:gd name="connsiteX4" fmla="*/ 13987590 w 15786228"/>
              <a:gd name="connsiteY4" fmla="*/ 6858000 h 6858000"/>
              <a:gd name="connsiteX5" fmla="*/ 11499759 w 15786228"/>
              <a:gd name="connsiteY5" fmla="*/ 6858000 h 6858000"/>
              <a:gd name="connsiteX6" fmla="*/ 12871701 w 15786228"/>
              <a:gd name="connsiteY6" fmla="*/ 3429000 h 6858000"/>
              <a:gd name="connsiteX7" fmla="*/ 11499759 w 15786228"/>
              <a:gd name="connsiteY7" fmla="*/ 0 h 6858000"/>
              <a:gd name="connsiteX8" fmla="*/ 0 w 15786228"/>
              <a:gd name="connsiteY8" fmla="*/ 0 h 6858000"/>
              <a:gd name="connsiteX9" fmla="*/ 1798638 w 15786228"/>
              <a:gd name="connsiteY9" fmla="*/ 0 h 6858000"/>
              <a:gd name="connsiteX10" fmla="*/ 4283322 w 15786228"/>
              <a:gd name="connsiteY10" fmla="*/ 0 h 6858000"/>
              <a:gd name="connsiteX11" fmla="*/ 2914533 w 15786228"/>
              <a:gd name="connsiteY11" fmla="*/ 3429000 h 6858000"/>
              <a:gd name="connsiteX12" fmla="*/ 4283322 w 15786228"/>
              <a:gd name="connsiteY12" fmla="*/ 6858000 h 6858000"/>
              <a:gd name="connsiteX13" fmla="*/ 1798638 w 15786228"/>
              <a:gd name="connsiteY13" fmla="*/ 6858000 h 6858000"/>
              <a:gd name="connsiteX14" fmla="*/ 0 w 15786228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786228" h="6858000">
                <a:moveTo>
                  <a:pt x="11499759" y="0"/>
                </a:moveTo>
                <a:lnTo>
                  <a:pt x="13987590" y="0"/>
                </a:lnTo>
                <a:lnTo>
                  <a:pt x="15786228" y="0"/>
                </a:lnTo>
                <a:lnTo>
                  <a:pt x="15786228" y="6858000"/>
                </a:lnTo>
                <a:lnTo>
                  <a:pt x="13987590" y="6858000"/>
                </a:lnTo>
                <a:cubicBezTo>
                  <a:pt x="13987590" y="6858000"/>
                  <a:pt x="13987590" y="6858000"/>
                  <a:pt x="11499759" y="6858000"/>
                </a:cubicBezTo>
                <a:cubicBezTo>
                  <a:pt x="12350111" y="5963616"/>
                  <a:pt x="12871701" y="4756355"/>
                  <a:pt x="12871701" y="3429000"/>
                </a:cubicBezTo>
                <a:cubicBezTo>
                  <a:pt x="12871701" y="2101645"/>
                  <a:pt x="12350111" y="894384"/>
                  <a:pt x="11499759" y="0"/>
                </a:cubicBezTo>
                <a:close/>
                <a:moveTo>
                  <a:pt x="0" y="0"/>
                </a:moveTo>
                <a:lnTo>
                  <a:pt x="1798638" y="0"/>
                </a:lnTo>
                <a:cubicBezTo>
                  <a:pt x="1798638" y="0"/>
                  <a:pt x="1798638" y="0"/>
                  <a:pt x="4283322" y="0"/>
                </a:cubicBezTo>
                <a:cubicBezTo>
                  <a:pt x="3432966" y="894384"/>
                  <a:pt x="2914533" y="2101645"/>
                  <a:pt x="2914533" y="3429000"/>
                </a:cubicBezTo>
                <a:cubicBezTo>
                  <a:pt x="2914533" y="4756355"/>
                  <a:pt x="3432966" y="5963616"/>
                  <a:pt x="4283322" y="6858000"/>
                </a:cubicBezTo>
                <a:cubicBezTo>
                  <a:pt x="4283322" y="6858000"/>
                  <a:pt x="4283322" y="6858000"/>
                  <a:pt x="1798638" y="6858000"/>
                </a:cubicBezTo>
                <a:lnTo>
                  <a:pt x="0" y="6858000"/>
                </a:lnTo>
                <a:close/>
              </a:path>
            </a:pathLst>
          </a:custGeom>
          <a:effectLst>
            <a:softEdge rad="165100"/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2.08333E-7 0 L 0.08802 0 " pathEditMode="relative" rAng="0" ptsTypes="AA">
                                      <p:cBhvr>
                                        <p:cTn id="6" dur="6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Motion origin="layout" path="M 2.08333E-7 0 L -0.09583 0 " pathEditMode="relative" rAng="0" ptsTypes="AA">
                                      <p:cBhvr>
                                        <p:cTn id="8" dur="5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Motion origin="layout" path="M 2.08333E-7 0 L -0.11042 0 " pathEditMode="relative" rAng="0" ptsTypes="AA">
                                      <p:cBhvr>
                                        <p:cTn id="10" dur="4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Motion origin="layout" path="M 2.08333E-7 0 L -0.1224 0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7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5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575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57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7" grpId="0"/>
      <p:bldP spid="27" grpId="1"/>
      <p:bldP spid="25" grpId="0"/>
      <p:bldP spid="25" grpId="1"/>
      <p:bldP spid="23" grpId="0"/>
      <p:bldP spid="23" grpId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76224" y="-155376"/>
            <a:ext cx="12744451" cy="716875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-276224" y="-155376"/>
            <a:ext cx="12744451" cy="7168753"/>
          </a:xfrm>
          <a:custGeom>
            <a:avLst/>
            <a:gdLst>
              <a:gd name="connsiteX0" fmla="*/ 2844800 w 12192000"/>
              <a:gd name="connsiteY0" fmla="*/ 2209800 h 6858000"/>
              <a:gd name="connsiteX1" fmla="*/ 2844800 w 12192000"/>
              <a:gd name="connsiteY1" fmla="*/ 4686300 h 6858000"/>
              <a:gd name="connsiteX2" fmla="*/ 9423400 w 12192000"/>
              <a:gd name="connsiteY2" fmla="*/ 4686300 h 6858000"/>
              <a:gd name="connsiteX3" fmla="*/ 9423400 w 12192000"/>
              <a:gd name="connsiteY3" fmla="*/ 2209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844800" y="2209800"/>
                </a:moveTo>
                <a:lnTo>
                  <a:pt x="2844800" y="4686300"/>
                </a:lnTo>
                <a:lnTo>
                  <a:pt x="9423400" y="4686300"/>
                </a:lnTo>
                <a:lnTo>
                  <a:pt x="9423400" y="2209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-276224" y="-155376"/>
            <a:ext cx="12744451" cy="7168753"/>
          </a:xfrm>
          <a:custGeom>
            <a:avLst/>
            <a:gdLst>
              <a:gd name="connsiteX0" fmla="*/ 2044700 w 12192000"/>
              <a:gd name="connsiteY0" fmla="*/ 1638300 h 6858000"/>
              <a:gd name="connsiteX1" fmla="*/ 2044700 w 12192000"/>
              <a:gd name="connsiteY1" fmla="*/ 5232400 h 6858000"/>
              <a:gd name="connsiteX2" fmla="*/ 10274300 w 12192000"/>
              <a:gd name="connsiteY2" fmla="*/ 5232400 h 6858000"/>
              <a:gd name="connsiteX3" fmla="*/ 10274300 w 12192000"/>
              <a:gd name="connsiteY3" fmla="*/ 16383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44700" y="1638300"/>
                </a:moveTo>
                <a:lnTo>
                  <a:pt x="2044700" y="5232400"/>
                </a:lnTo>
                <a:lnTo>
                  <a:pt x="10274300" y="5232400"/>
                </a:lnTo>
                <a:lnTo>
                  <a:pt x="10274300" y="16383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-276224" y="-155376"/>
            <a:ext cx="12744451" cy="7168753"/>
          </a:xfrm>
          <a:custGeom>
            <a:avLst/>
            <a:gdLst>
              <a:gd name="connsiteX0" fmla="*/ 1092200 w 12192000"/>
              <a:gd name="connsiteY0" fmla="*/ 971550 h 6858000"/>
              <a:gd name="connsiteX1" fmla="*/ 1092200 w 12192000"/>
              <a:gd name="connsiteY1" fmla="*/ 5886450 h 6858000"/>
              <a:gd name="connsiteX2" fmla="*/ 11099800 w 12192000"/>
              <a:gd name="connsiteY2" fmla="*/ 5886450 h 6858000"/>
              <a:gd name="connsiteX3" fmla="*/ 11099800 w 12192000"/>
              <a:gd name="connsiteY3" fmla="*/ 9715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92200" y="971550"/>
                </a:moveTo>
                <a:lnTo>
                  <a:pt x="1092200" y="5886450"/>
                </a:lnTo>
                <a:lnTo>
                  <a:pt x="11099800" y="5886450"/>
                </a:lnTo>
                <a:lnTo>
                  <a:pt x="11099800" y="9715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33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4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6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1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17" grpId="0"/>
      <p:bldP spid="13" grpId="0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1523999 h 6858000"/>
              <a:gd name="connsiteX1" fmla="*/ 3530600 w 12192000"/>
              <a:gd name="connsiteY1" fmla="*/ 5947102 h 6858000"/>
              <a:gd name="connsiteX2" fmla="*/ 8661400 w 12192000"/>
              <a:gd name="connsiteY2" fmla="*/ 594710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6096000" y="1523999"/>
                </a:moveTo>
                <a:lnTo>
                  <a:pt x="3530600" y="5947102"/>
                </a:lnTo>
                <a:lnTo>
                  <a:pt x="8661400" y="59471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1 w 12192000"/>
              <a:gd name="connsiteY0" fmla="*/ 394960 h 6858000"/>
              <a:gd name="connsiteX1" fmla="*/ 2576513 w 12192000"/>
              <a:gd name="connsiteY1" fmla="*/ 6463041 h 6858000"/>
              <a:gd name="connsiteX2" fmla="*/ 9615488 w 12192000"/>
              <a:gd name="connsiteY2" fmla="*/ 6463041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6096001" y="394960"/>
                </a:moveTo>
                <a:lnTo>
                  <a:pt x="2576513" y="6463041"/>
                </a:lnTo>
                <a:lnTo>
                  <a:pt x="9615488" y="646304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0" y="-1155700"/>
            <a:ext cx="12192000" cy="8851900"/>
          </a:xfrm>
          <a:custGeom>
            <a:avLst/>
            <a:gdLst>
              <a:gd name="connsiteX0" fmla="*/ 1448054 w 12192000"/>
              <a:gd name="connsiteY0" fmla="*/ 8013700 h 8851900"/>
              <a:gd name="connsiteX1" fmla="*/ 10743946 w 12192000"/>
              <a:gd name="connsiteY1" fmla="*/ 8013700 h 8851900"/>
              <a:gd name="connsiteX2" fmla="*/ 11230102 w 12192000"/>
              <a:gd name="connsiteY2" fmla="*/ 8851900 h 8851900"/>
              <a:gd name="connsiteX3" fmla="*/ 961898 w 12192000"/>
              <a:gd name="connsiteY3" fmla="*/ 8851900 h 8851900"/>
              <a:gd name="connsiteX4" fmla="*/ 6766306 w 12192000"/>
              <a:gd name="connsiteY4" fmla="*/ 1155700 h 8851900"/>
              <a:gd name="connsiteX5" fmla="*/ 12192000 w 12192000"/>
              <a:gd name="connsiteY5" fmla="*/ 1155700 h 8851900"/>
              <a:gd name="connsiteX6" fmla="*/ 12192000 w 12192000"/>
              <a:gd name="connsiteY6" fmla="*/ 8013700 h 8851900"/>
              <a:gd name="connsiteX7" fmla="*/ 10743946 w 12192000"/>
              <a:gd name="connsiteY7" fmla="*/ 8013700 h 8851900"/>
              <a:gd name="connsiteX8" fmla="*/ 0 w 12192000"/>
              <a:gd name="connsiteY8" fmla="*/ 1155700 h 8851900"/>
              <a:gd name="connsiteX9" fmla="*/ 5425694 w 12192000"/>
              <a:gd name="connsiteY9" fmla="*/ 1155700 h 8851900"/>
              <a:gd name="connsiteX10" fmla="*/ 1448054 w 12192000"/>
              <a:gd name="connsiteY10" fmla="*/ 8013700 h 8851900"/>
              <a:gd name="connsiteX11" fmla="*/ 0 w 12192000"/>
              <a:gd name="connsiteY11" fmla="*/ 8013700 h 8851900"/>
              <a:gd name="connsiteX12" fmla="*/ 6096000 w 12192000"/>
              <a:gd name="connsiteY12" fmla="*/ 0 h 8851900"/>
              <a:gd name="connsiteX13" fmla="*/ 6766306 w 12192000"/>
              <a:gd name="connsiteY13" fmla="*/ 1155700 h 8851900"/>
              <a:gd name="connsiteX14" fmla="*/ 5425694 w 12192000"/>
              <a:gd name="connsiteY14" fmla="*/ 1155700 h 88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8851900">
                <a:moveTo>
                  <a:pt x="1448054" y="8013700"/>
                </a:moveTo>
                <a:lnTo>
                  <a:pt x="10743946" y="8013700"/>
                </a:lnTo>
                <a:lnTo>
                  <a:pt x="11230102" y="8851900"/>
                </a:lnTo>
                <a:lnTo>
                  <a:pt x="961898" y="8851900"/>
                </a:lnTo>
                <a:close/>
                <a:moveTo>
                  <a:pt x="6766306" y="1155700"/>
                </a:moveTo>
                <a:lnTo>
                  <a:pt x="12192000" y="1155700"/>
                </a:lnTo>
                <a:lnTo>
                  <a:pt x="12192000" y="8013700"/>
                </a:lnTo>
                <a:lnTo>
                  <a:pt x="10743946" y="8013700"/>
                </a:lnTo>
                <a:close/>
                <a:moveTo>
                  <a:pt x="0" y="1155700"/>
                </a:moveTo>
                <a:lnTo>
                  <a:pt x="5425694" y="1155700"/>
                </a:lnTo>
                <a:lnTo>
                  <a:pt x="1448054" y="8013700"/>
                </a:lnTo>
                <a:lnTo>
                  <a:pt x="0" y="8013700"/>
                </a:lnTo>
                <a:close/>
                <a:moveTo>
                  <a:pt x="6096000" y="0"/>
                </a:moveTo>
                <a:lnTo>
                  <a:pt x="6766306" y="1155700"/>
                </a:lnTo>
                <a:lnTo>
                  <a:pt x="5425694" y="11557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8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32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3" grpId="0"/>
      <p:bldP spid="12" grpId="0"/>
      <p:bldP spid="30" grpId="0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6096000 w 12192000"/>
              <a:gd name="connsiteY0" fmla="*/ 923924 h 6858000"/>
              <a:gd name="connsiteX1" fmla="*/ 3590925 w 12192000"/>
              <a:gd name="connsiteY1" fmla="*/ 3428999 h 6858000"/>
              <a:gd name="connsiteX2" fmla="*/ 6096000 w 12192000"/>
              <a:gd name="connsiteY2" fmla="*/ 5934074 h 6858000"/>
              <a:gd name="connsiteX3" fmla="*/ 8601075 w 12192000"/>
              <a:gd name="connsiteY3" fmla="*/ 3428999 h 6858000"/>
              <a:gd name="connsiteX4" fmla="*/ 6096000 w 12192000"/>
              <a:gd name="connsiteY4" fmla="*/ 923924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6096000" y="923924"/>
                </a:moveTo>
                <a:cubicBezTo>
                  <a:pt x="4712485" y="923924"/>
                  <a:pt x="3590925" y="2045484"/>
                  <a:pt x="3590925" y="3428999"/>
                </a:cubicBezTo>
                <a:cubicBezTo>
                  <a:pt x="3590925" y="4812514"/>
                  <a:pt x="4712485" y="5934074"/>
                  <a:pt x="6096000" y="5934074"/>
                </a:cubicBezTo>
                <a:cubicBezTo>
                  <a:pt x="7479515" y="5934074"/>
                  <a:pt x="8601075" y="4812514"/>
                  <a:pt x="8601075" y="3428999"/>
                </a:cubicBezTo>
                <a:cubicBezTo>
                  <a:pt x="8601075" y="2045484"/>
                  <a:pt x="7479515" y="923924"/>
                  <a:pt x="6096000" y="923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296776"/>
              <a:gd name="connsiteY0" fmla="*/ 0 h 6931026"/>
              <a:gd name="connsiteX1" fmla="*/ 4395788 w 12296776"/>
              <a:gd name="connsiteY1" fmla="*/ 0 h 6931026"/>
              <a:gd name="connsiteX2" fmla="*/ 2271263 w 12296776"/>
              <a:gd name="connsiteY2" fmla="*/ 3465513 h 6931026"/>
              <a:gd name="connsiteX3" fmla="*/ 4395788 w 12296776"/>
              <a:gd name="connsiteY3" fmla="*/ 6931026 h 6931026"/>
              <a:gd name="connsiteX4" fmla="*/ 0 w 12296776"/>
              <a:gd name="connsiteY4" fmla="*/ 6931026 h 6931026"/>
              <a:gd name="connsiteX5" fmla="*/ 0 w 12296776"/>
              <a:gd name="connsiteY5" fmla="*/ 0 h 6931026"/>
              <a:gd name="connsiteX6" fmla="*/ 7897813 w 12296776"/>
              <a:gd name="connsiteY6" fmla="*/ 0 h 6931026"/>
              <a:gd name="connsiteX7" fmla="*/ 12296776 w 12296776"/>
              <a:gd name="connsiteY7" fmla="*/ 0 h 6931026"/>
              <a:gd name="connsiteX8" fmla="*/ 12296776 w 12296776"/>
              <a:gd name="connsiteY8" fmla="*/ 6931026 h 6931026"/>
              <a:gd name="connsiteX9" fmla="*/ 7897813 w 12296776"/>
              <a:gd name="connsiteY9" fmla="*/ 6931026 h 6931026"/>
              <a:gd name="connsiteX10" fmla="*/ 10025520 w 12296776"/>
              <a:gd name="connsiteY10" fmla="*/ 3465513 h 6931026"/>
              <a:gd name="connsiteX11" fmla="*/ 7897813 w 12296776"/>
              <a:gd name="connsiteY11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776" h="6931026">
                <a:moveTo>
                  <a:pt x="0" y="0"/>
                </a:moveTo>
                <a:cubicBezTo>
                  <a:pt x="0" y="0"/>
                  <a:pt x="0" y="0"/>
                  <a:pt x="4395788" y="0"/>
                </a:cubicBezTo>
                <a:cubicBezTo>
                  <a:pt x="3135748" y="641998"/>
                  <a:pt x="2271263" y="1951547"/>
                  <a:pt x="2271263" y="3465513"/>
                </a:cubicBezTo>
                <a:cubicBezTo>
                  <a:pt x="2271263" y="4979479"/>
                  <a:pt x="3135748" y="6289028"/>
                  <a:pt x="4395788" y="6931026"/>
                </a:cubicBezTo>
                <a:cubicBezTo>
                  <a:pt x="4395788" y="6931026"/>
                  <a:pt x="4395788" y="6931026"/>
                  <a:pt x="0" y="6931026"/>
                </a:cubicBezTo>
                <a:cubicBezTo>
                  <a:pt x="0" y="6931026"/>
                  <a:pt x="0" y="6931026"/>
                  <a:pt x="0" y="0"/>
                </a:cubicBezTo>
                <a:close/>
                <a:moveTo>
                  <a:pt x="7897813" y="0"/>
                </a:moveTo>
                <a:lnTo>
                  <a:pt x="12296776" y="0"/>
                </a:lnTo>
                <a:cubicBezTo>
                  <a:pt x="12296776" y="0"/>
                  <a:pt x="12296776" y="0"/>
                  <a:pt x="12296776" y="6931026"/>
                </a:cubicBezTo>
                <a:cubicBezTo>
                  <a:pt x="12296776" y="6931026"/>
                  <a:pt x="12296776" y="6931026"/>
                  <a:pt x="7897813" y="6931026"/>
                </a:cubicBezTo>
                <a:cubicBezTo>
                  <a:pt x="9161040" y="6289028"/>
                  <a:pt x="10025520" y="4979479"/>
                  <a:pt x="10025520" y="3465513"/>
                </a:cubicBezTo>
                <a:cubicBezTo>
                  <a:pt x="10025520" y="1951547"/>
                  <a:pt x="9161040" y="641998"/>
                  <a:pt x="789781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296776"/>
              <a:gd name="connsiteY0" fmla="*/ 0 h 6931026"/>
              <a:gd name="connsiteX1" fmla="*/ 2506663 w 12296776"/>
              <a:gd name="connsiteY1" fmla="*/ 0 h 6931026"/>
              <a:gd name="connsiteX2" fmla="*/ 1125766 w 12296776"/>
              <a:gd name="connsiteY2" fmla="*/ 3465513 h 6931026"/>
              <a:gd name="connsiteX3" fmla="*/ 2506663 w 12296776"/>
              <a:gd name="connsiteY3" fmla="*/ 6931026 h 6931026"/>
              <a:gd name="connsiteX4" fmla="*/ 0 w 12296776"/>
              <a:gd name="connsiteY4" fmla="*/ 6931026 h 6931026"/>
              <a:gd name="connsiteX5" fmla="*/ 0 w 12296776"/>
              <a:gd name="connsiteY5" fmla="*/ 0 h 6931026"/>
              <a:gd name="connsiteX6" fmla="*/ 9786938 w 12296776"/>
              <a:gd name="connsiteY6" fmla="*/ 0 h 6931026"/>
              <a:gd name="connsiteX7" fmla="*/ 12296776 w 12296776"/>
              <a:gd name="connsiteY7" fmla="*/ 0 h 6931026"/>
              <a:gd name="connsiteX8" fmla="*/ 12296776 w 12296776"/>
              <a:gd name="connsiteY8" fmla="*/ 6931026 h 6931026"/>
              <a:gd name="connsiteX9" fmla="*/ 9786938 w 12296776"/>
              <a:gd name="connsiteY9" fmla="*/ 6931026 h 6931026"/>
              <a:gd name="connsiteX10" fmla="*/ 11171016 w 12296776"/>
              <a:gd name="connsiteY10" fmla="*/ 3465513 h 6931026"/>
              <a:gd name="connsiteX11" fmla="*/ 9786938 w 12296776"/>
              <a:gd name="connsiteY11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776" h="6931026">
                <a:moveTo>
                  <a:pt x="0" y="0"/>
                </a:moveTo>
                <a:cubicBezTo>
                  <a:pt x="0" y="0"/>
                  <a:pt x="0" y="0"/>
                  <a:pt x="2506663" y="0"/>
                </a:cubicBezTo>
                <a:cubicBezTo>
                  <a:pt x="1648785" y="903908"/>
                  <a:pt x="1125766" y="2124024"/>
                  <a:pt x="1125766" y="3465513"/>
                </a:cubicBezTo>
                <a:cubicBezTo>
                  <a:pt x="1125766" y="4807002"/>
                  <a:pt x="1648785" y="6027118"/>
                  <a:pt x="2506663" y="6931026"/>
                </a:cubicBezTo>
                <a:cubicBezTo>
                  <a:pt x="2506663" y="6931026"/>
                  <a:pt x="2506663" y="6931026"/>
                  <a:pt x="0" y="6931026"/>
                </a:cubicBezTo>
                <a:cubicBezTo>
                  <a:pt x="0" y="6931026"/>
                  <a:pt x="0" y="6931026"/>
                  <a:pt x="0" y="0"/>
                </a:cubicBezTo>
                <a:close/>
                <a:moveTo>
                  <a:pt x="9786938" y="0"/>
                </a:moveTo>
                <a:lnTo>
                  <a:pt x="12296776" y="0"/>
                </a:lnTo>
                <a:cubicBezTo>
                  <a:pt x="12296776" y="0"/>
                  <a:pt x="12296776" y="0"/>
                  <a:pt x="12296776" y="6931026"/>
                </a:cubicBezTo>
                <a:cubicBezTo>
                  <a:pt x="12296776" y="6931026"/>
                  <a:pt x="12296776" y="6931026"/>
                  <a:pt x="9786938" y="6931026"/>
                </a:cubicBezTo>
                <a:cubicBezTo>
                  <a:pt x="10644812" y="6027118"/>
                  <a:pt x="11171016" y="4807002"/>
                  <a:pt x="11171016" y="3465513"/>
                </a:cubicBezTo>
                <a:cubicBezTo>
                  <a:pt x="11171016" y="2124024"/>
                  <a:pt x="10644812" y="903908"/>
                  <a:pt x="978693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81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6100" fill="hold"/>
                                        <p:tgtEl>
                                          <p:spTgt spid="1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41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1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lygonal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rapezoid 3"/>
          <p:cNvSpPr/>
          <p:nvPr userDrawn="1"/>
        </p:nvSpPr>
        <p:spPr>
          <a:xfrm rot="5400000">
            <a:off x="4184650" y="-2440214"/>
            <a:ext cx="3822700" cy="12192000"/>
          </a:xfrm>
          <a:prstGeom prst="trapezoid">
            <a:avLst>
              <a:gd name="adj" fmla="val 39428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rapezoid 4"/>
          <p:cNvSpPr/>
          <p:nvPr userDrawn="1"/>
        </p:nvSpPr>
        <p:spPr>
          <a:xfrm rot="8100000">
            <a:off x="4045498" y="-4156450"/>
            <a:ext cx="5886399" cy="13880599"/>
          </a:xfrm>
          <a:custGeom>
            <a:avLst/>
            <a:gdLst>
              <a:gd name="connsiteX0" fmla="*/ 0 w 5886398"/>
              <a:gd name="connsiteY0" fmla="*/ 13880599 h 13880599"/>
              <a:gd name="connsiteX1" fmla="*/ 2320889 w 5886398"/>
              <a:gd name="connsiteY1" fmla="*/ 0 h 13880599"/>
              <a:gd name="connsiteX2" fmla="*/ 3565509 w 5886398"/>
              <a:gd name="connsiteY2" fmla="*/ 0 h 13880599"/>
              <a:gd name="connsiteX3" fmla="*/ 5886398 w 5886398"/>
              <a:gd name="connsiteY3" fmla="*/ 13880599 h 13880599"/>
              <a:gd name="connsiteX4" fmla="*/ 0 w 5886398"/>
              <a:gd name="connsiteY4" fmla="*/ 13880599 h 13880599"/>
              <a:gd name="connsiteX0" fmla="*/ 0 w 5886398"/>
              <a:gd name="connsiteY0" fmla="*/ 13880599 h 13880599"/>
              <a:gd name="connsiteX1" fmla="*/ 842626 w 5886398"/>
              <a:gd name="connsiteY1" fmla="*/ 8830565 h 13880599"/>
              <a:gd name="connsiteX2" fmla="*/ 2320889 w 5886398"/>
              <a:gd name="connsiteY2" fmla="*/ 0 h 13880599"/>
              <a:gd name="connsiteX3" fmla="*/ 3565509 w 5886398"/>
              <a:gd name="connsiteY3" fmla="*/ 0 h 13880599"/>
              <a:gd name="connsiteX4" fmla="*/ 5886398 w 5886398"/>
              <a:gd name="connsiteY4" fmla="*/ 13880599 h 13880599"/>
              <a:gd name="connsiteX5" fmla="*/ 0 w 5886398"/>
              <a:gd name="connsiteY5" fmla="*/ 13880599 h 13880599"/>
              <a:gd name="connsiteX0" fmla="*/ 0 w 5886398"/>
              <a:gd name="connsiteY0" fmla="*/ 13880599 h 13880599"/>
              <a:gd name="connsiteX1" fmla="*/ 2320889 w 5886398"/>
              <a:gd name="connsiteY1" fmla="*/ 0 h 13880599"/>
              <a:gd name="connsiteX2" fmla="*/ 3565509 w 5886398"/>
              <a:gd name="connsiteY2" fmla="*/ 0 h 13880599"/>
              <a:gd name="connsiteX3" fmla="*/ 5886398 w 5886398"/>
              <a:gd name="connsiteY3" fmla="*/ 13880599 h 13880599"/>
              <a:gd name="connsiteX4" fmla="*/ 0 w 5886398"/>
              <a:gd name="connsiteY4" fmla="*/ 13880599 h 138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6398" h="13880599">
                <a:moveTo>
                  <a:pt x="0" y="13880599"/>
                </a:moveTo>
                <a:lnTo>
                  <a:pt x="2320889" y="0"/>
                </a:lnTo>
                <a:lnTo>
                  <a:pt x="3565509" y="0"/>
                </a:lnTo>
                <a:lnTo>
                  <a:pt x="5886398" y="13880599"/>
                </a:lnTo>
                <a:lnTo>
                  <a:pt x="0" y="13880599"/>
                </a:ln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rapezoid 5"/>
          <p:cNvSpPr/>
          <p:nvPr userDrawn="1"/>
        </p:nvSpPr>
        <p:spPr>
          <a:xfrm rot="1503156">
            <a:off x="3438619" y="-3008741"/>
            <a:ext cx="5886399" cy="13880599"/>
          </a:xfrm>
          <a:prstGeom prst="trapezoid">
            <a:avLst>
              <a:gd name="adj" fmla="val 25021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rapezoid 6"/>
          <p:cNvSpPr/>
          <p:nvPr userDrawn="1"/>
        </p:nvSpPr>
        <p:spPr>
          <a:xfrm rot="2913192">
            <a:off x="5217521" y="-1999092"/>
            <a:ext cx="5886398" cy="13880599"/>
          </a:xfrm>
          <a:prstGeom prst="trapezoid">
            <a:avLst>
              <a:gd name="adj" fmla="val 39428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997765" y="6207601"/>
            <a:ext cx="168187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>
                <a:solidFill>
                  <a:schemeClr val="bg1"/>
                </a:solidFill>
              </a:rPr>
              <a:t>B Square presentation to Design</a:t>
            </a:r>
            <a:r>
              <a:rPr lang="en-US" sz="788" baseline="0">
                <a:solidFill>
                  <a:schemeClr val="bg1"/>
                </a:solidFill>
              </a:rPr>
              <a:t> tuts</a:t>
            </a:r>
            <a:endParaRPr lang="en-US" sz="788">
              <a:solidFill>
                <a:schemeClr val="bg1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11127303" y="6122156"/>
            <a:ext cx="415212" cy="478656"/>
          </a:xfrm>
          <a:custGeom>
            <a:avLst/>
            <a:gdLst>
              <a:gd name="T0" fmla="*/ 1322 w 1322"/>
              <a:gd name="T1" fmla="*/ 1144 h 1524"/>
              <a:gd name="T2" fmla="*/ 661 w 1322"/>
              <a:gd name="T3" fmla="*/ 1524 h 1524"/>
              <a:gd name="T4" fmla="*/ 0 w 1322"/>
              <a:gd name="T5" fmla="*/ 1144 h 1524"/>
              <a:gd name="T6" fmla="*/ 0 w 1322"/>
              <a:gd name="T7" fmla="*/ 382 h 1524"/>
              <a:gd name="T8" fmla="*/ 661 w 1322"/>
              <a:gd name="T9" fmla="*/ 0 h 1524"/>
              <a:gd name="T10" fmla="*/ 1322 w 1322"/>
              <a:gd name="T11" fmla="*/ 382 h 1524"/>
              <a:gd name="T12" fmla="*/ 1322 w 1322"/>
              <a:gd name="T13" fmla="*/ 1144 h 1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2" h="1524">
                <a:moveTo>
                  <a:pt x="1322" y="1144"/>
                </a:moveTo>
                <a:lnTo>
                  <a:pt x="661" y="1524"/>
                </a:lnTo>
                <a:lnTo>
                  <a:pt x="0" y="1144"/>
                </a:lnTo>
                <a:lnTo>
                  <a:pt x="0" y="382"/>
                </a:lnTo>
                <a:lnTo>
                  <a:pt x="661" y="0"/>
                </a:lnTo>
                <a:lnTo>
                  <a:pt x="1322" y="382"/>
                </a:lnTo>
                <a:lnTo>
                  <a:pt x="1322" y="11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99345" y="6143198"/>
            <a:ext cx="671143" cy="436593"/>
          </a:xfrm>
          <a:prstGeom prst="rect">
            <a:avLst/>
          </a:prstGeom>
        </p:spPr>
        <p:txBody>
          <a:bodyPr anchor="ctr"/>
          <a:lstStyle>
            <a:lvl1pPr algn="ctr">
              <a:defRPr sz="788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F07BF5D7-3E77-4E87-8A1B-D83A3FF7ED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2.96296E-6 L -0.00417 0.1847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8" y="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1.85185E-6 L 0.16107 -0.21343 " pathEditMode="relative" rAng="0" ptsTypes="AA">
                                          <p:cBhvr>
                                            <p:cTn id="8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47" y="-10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7037E-7 L -0.01823 -0.07268 " pathEditMode="relative" rAng="0" ptsTypes="AA">
                                          <p:cBhvr>
                                            <p:cTn id="10" dur="1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1" y="-36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85185E-6 L -3.75E-6 1.85185E-6 " pathEditMode="relative" rAng="0" ptsTypes="AA">
                                          <p:cBhvr>
                                            <p:cTn id="12" dur="1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3.7037E-6 L 0.10781 0.14467 " pathEditMode="relative" rAng="0" ptsTypes="AA">
                                          <p:cBhvr>
                                            <p:cTn id="14" dur="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91" y="7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decel="100000" autoRev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6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81000" fill="hold" grpId="0" nodeType="withEffect" p14:presetBounceEnd="48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11" grpId="0"/>
          <p:bldP spid="13" grpId="0" animBg="1"/>
          <p:bldP spid="13" grpId="1" animBg="1"/>
          <p:bldP spid="13" grpId="2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2.96296E-6 L -0.00417 0.18472 " pathEditMode="relative" rAng="0" ptsTypes="AA">
                                          <p:cBhvr>
                                            <p:cTn id="6" dur="1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8" y="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1.85185E-6 L 0.16107 -0.21343 " pathEditMode="relative" rAng="0" ptsTypes="AA">
                                          <p:cBhvr>
                                            <p:cTn id="8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47" y="-10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7037E-7 L -0.01823 -0.07268 " pathEditMode="relative" rAng="0" ptsTypes="AA">
                                          <p:cBhvr>
                                            <p:cTn id="10" dur="1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1" y="-36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85185E-6 L -3.75E-6 1.85185E-6 " pathEditMode="relative" rAng="0" ptsTypes="AA">
                                          <p:cBhvr>
                                            <p:cTn id="12" dur="1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3.7037E-6 L 0.10781 0.14467 " pathEditMode="relative" rAng="0" ptsTypes="AA">
                                          <p:cBhvr>
                                            <p:cTn id="14" dur="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91" y="7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decel="100000" autoRev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6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81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11" grpId="0"/>
          <p:bldP spid="13" grpId="0" animBg="1"/>
          <p:bldP spid="13" grpId="1" animBg="1"/>
          <p:bldP spid="13" grpId="2" animBg="1"/>
          <p:bldP spid="14" grpId="0"/>
        </p:bldLst>
      </p:timing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28007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003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F0CDFE5-1503-48A7-8A7F-05DBCF3C76A7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12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8064"/>
          <a:stretch>
            <a:fillRect/>
          </a:stretch>
        </p:blipFill>
        <p:spPr bwMode="auto">
          <a:xfrm>
            <a:off x="0" y="5486400"/>
            <a:ext cx="314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>
            <a:fillRect/>
          </a:stretch>
        </p:blipFill>
        <p:spPr bwMode="auto">
          <a:xfrm>
            <a:off x="0" y="5164138"/>
            <a:ext cx="121920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7716"/>
            <a:ext cx="27432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7200" y="97716"/>
            <a:ext cx="7315200" cy="615068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69D81-E907-435C-883B-E8B53ACE7199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59084-D586-447F-9C64-0547E473AD6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36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363-E7B6-4EE1-9222-B11A81393DBB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0841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FA69-BF5D-4610-9829-6592729DBD76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98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9BA9-6B3C-40C7-80E7-3C6B081F8550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183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F69-0F7B-4624-8903-58AD9E602656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3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C826-0C35-4EEC-9F22-F08B23DF2C69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339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F9C8-42A0-45C9-A333-A8C75EB5178D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44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F9C1-C111-404E-8067-81736AD6027C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269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4D53-788D-4042-B7FB-54F44D04D570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810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79-DBC7-4610-B040-5A81ACEBDCF2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727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0EF4-1141-4585-B96D-D5083A205A15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1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11731146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4" y="203011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6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4FE5-C9CF-489B-BDD6-8D6567C77AD1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114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C0DC-D73B-42D3-91E5-28365970D35E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670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FF20-98AA-4344-BD96-B393F4D69254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708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528C-B2BF-47D2-B313-90890BD1DE88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1328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BC6DC29-245E-483B-9CA3-2C2ABF37449F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327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BF8D37B-2C50-4D43-B9D3-A3E3B88300EC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44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1720" y="54135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0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23720" y="101068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05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0" name="Flowchart: Off-page Connector 9"/>
          <p:cNvSpPr/>
          <p:nvPr userDrawn="1"/>
        </p:nvSpPr>
        <p:spPr>
          <a:xfrm rot="5400000">
            <a:off x="11731146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4" y="203011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3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11731146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4" y="203011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7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9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04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3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6539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04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18" name="Flowchart: Off-page Connector 17"/>
          <p:cNvSpPr/>
          <p:nvPr userDrawn="1"/>
        </p:nvSpPr>
        <p:spPr>
          <a:xfrm rot="5400000">
            <a:off x="11731146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4" y="203011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03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126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3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203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3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grpSp>
        <p:nvGrpSpPr>
          <p:cNvPr id="3" name="Group 7"/>
          <p:cNvGrpSpPr/>
          <p:nvPr userDrawn="1"/>
        </p:nvGrpSpPr>
        <p:grpSpPr>
          <a:xfrm>
            <a:off x="0" y="6731804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22" name="Flowchart: Off-page Connector 21"/>
          <p:cNvSpPr/>
          <p:nvPr userDrawn="1"/>
        </p:nvSpPr>
        <p:spPr>
          <a:xfrm rot="5400000">
            <a:off x="11731146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4" y="203011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 userDrawn="1"/>
        </p:nvGrpSpPr>
        <p:grpSpPr>
          <a:xfrm>
            <a:off x="0" y="6731804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055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032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7948-87B7-4C9B-A712-C58E8F86E6C0}" type="datetimeFigureOut">
              <a:rPr lang="uk-UA" smtClean="0"/>
              <a:t>03.12.2020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2C4-6D83-42CE-9AE7-B96B6316E1C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43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238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32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24448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302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801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115824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4800" y="3429000"/>
            <a:ext cx="6502400" cy="2209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FF5C-199F-4BB4-8D31-DE21C767B1C4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920A52-ADBD-4F98-9B3C-A87724887DE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96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42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230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252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3323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868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459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3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2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5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7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929FB-8C80-4AD3-A1D4-99878EF25249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FBCAC-9790-4EBE-91CA-70FB9BC31D0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21387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14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7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89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06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49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83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31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ABCCA-C9E7-4E03-82DB-AC6C046DFD45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91DDA-3C27-482A-BC7C-D1D7FCD12B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267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68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7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709988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2098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3F52D-498E-4E60-8949-88C1D258047C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C0A75-BEC7-4C10-A155-1D8DF13C6A7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49428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58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12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19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43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255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1862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73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106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60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5685" y="1722438"/>
            <a:ext cx="49987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8480" y="1722438"/>
            <a:ext cx="49987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880DD-9013-4AF7-A0BC-1C75B4D065A7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325C4-AACB-4CD9-A16E-52071582B21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03302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251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40614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8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0975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85522" y="468792"/>
            <a:ext cx="3082060" cy="33110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185522" y="3984343"/>
            <a:ext cx="3082060" cy="54864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652622" y="875923"/>
            <a:ext cx="3082060" cy="33110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52622" y="4438273"/>
            <a:ext cx="3082060" cy="33110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119722" y="4"/>
            <a:ext cx="3082060" cy="33110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119722" y="3571279"/>
            <a:ext cx="3082060" cy="33110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701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185522" y="-2897945"/>
            <a:ext cx="3082060" cy="54864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52622" y="-2444019"/>
            <a:ext cx="3082060" cy="33110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85522" y="2869091"/>
            <a:ext cx="3082060" cy="37603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52622" y="4871185"/>
            <a:ext cx="3082060" cy="33110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119722" y="228604"/>
            <a:ext cx="3082060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119722" y="3181354"/>
            <a:ext cx="3082060" cy="334533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098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52622" y="-1986819"/>
            <a:ext cx="3082060" cy="33110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185522" y="228603"/>
            <a:ext cx="3082060" cy="235985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85522" y="2869091"/>
            <a:ext cx="3082060" cy="3760313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119722" y="228604"/>
            <a:ext cx="3082060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119722" y="3181354"/>
            <a:ext cx="3082060" cy="334533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652622" y="1644093"/>
            <a:ext cx="3082060" cy="488259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689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865307" y="228604"/>
            <a:ext cx="3082060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865307" y="3181354"/>
            <a:ext cx="3082060" cy="334533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5496683" y="987703"/>
            <a:ext cx="3082060" cy="488259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2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618059" y="228604"/>
            <a:ext cx="3082060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49435" y="4023359"/>
            <a:ext cx="3082060" cy="244705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249435" y="228603"/>
            <a:ext cx="3082060" cy="3555609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986683" y="228604"/>
            <a:ext cx="4970856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618059" y="3112482"/>
            <a:ext cx="3082060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9976655" y="3112482"/>
            <a:ext cx="3082060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48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614007" y="228604"/>
            <a:ext cx="3082060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81083" y="228604"/>
            <a:ext cx="4970856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225481" y="3112482"/>
            <a:ext cx="4673875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-2215345" y="3112482"/>
            <a:ext cx="3082060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258117" y="3112482"/>
            <a:ext cx="5629083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9058133" y="228604"/>
            <a:ext cx="2829067" cy="264048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1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5083" y="1722792"/>
            <a:ext cx="49805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5083" y="2362554"/>
            <a:ext cx="49805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08801" y="1722792"/>
            <a:ext cx="49784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08801" y="2362554"/>
            <a:ext cx="4978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D479D-B51E-4F04-BC54-D5AEE23353D1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6DD79-498C-477F-BE0F-5A1C6A55026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2738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4"/>
          </p:nvPr>
        </p:nvSpPr>
        <p:spPr>
          <a:xfrm>
            <a:off x="311080" y="4191004"/>
            <a:ext cx="6889821" cy="2381115"/>
          </a:xfrm>
          <a:custGeom>
            <a:avLst/>
            <a:gdLst>
              <a:gd name="connsiteX0" fmla="*/ 5391150 w 6889821"/>
              <a:gd name="connsiteY0" fmla="*/ 642257 h 2381115"/>
              <a:gd name="connsiteX1" fmla="*/ 6889821 w 6889821"/>
              <a:gd name="connsiteY1" fmla="*/ 642257 h 2381115"/>
              <a:gd name="connsiteX2" fmla="*/ 6889821 w 6889821"/>
              <a:gd name="connsiteY2" fmla="*/ 2381115 h 2381115"/>
              <a:gd name="connsiteX3" fmla="*/ 5391150 w 6889821"/>
              <a:gd name="connsiteY3" fmla="*/ 2381115 h 2381115"/>
              <a:gd name="connsiteX4" fmla="*/ 3638550 w 6889821"/>
              <a:gd name="connsiteY4" fmla="*/ 0 h 2381115"/>
              <a:gd name="connsiteX5" fmla="*/ 5137221 w 6889821"/>
              <a:gd name="connsiteY5" fmla="*/ 0 h 2381115"/>
              <a:gd name="connsiteX6" fmla="*/ 5137221 w 6889821"/>
              <a:gd name="connsiteY6" fmla="*/ 2381115 h 2381115"/>
              <a:gd name="connsiteX7" fmla="*/ 3638550 w 6889821"/>
              <a:gd name="connsiteY7" fmla="*/ 2381115 h 2381115"/>
              <a:gd name="connsiteX8" fmla="*/ 0 w 6889821"/>
              <a:gd name="connsiteY8" fmla="*/ 0 h 2381115"/>
              <a:gd name="connsiteX9" fmla="*/ 3384621 w 6889821"/>
              <a:gd name="connsiteY9" fmla="*/ 0 h 2381115"/>
              <a:gd name="connsiteX10" fmla="*/ 3384621 w 6889821"/>
              <a:gd name="connsiteY10" fmla="*/ 2381115 h 2381115"/>
              <a:gd name="connsiteX11" fmla="*/ 0 w 6889821"/>
              <a:gd name="connsiteY11" fmla="*/ 2381115 h 238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89821" h="2381115">
                <a:moveTo>
                  <a:pt x="5391150" y="642257"/>
                </a:moveTo>
                <a:lnTo>
                  <a:pt x="6889821" y="642257"/>
                </a:lnTo>
                <a:lnTo>
                  <a:pt x="6889821" y="2381115"/>
                </a:lnTo>
                <a:lnTo>
                  <a:pt x="5391150" y="2381115"/>
                </a:lnTo>
                <a:close/>
                <a:moveTo>
                  <a:pt x="3638550" y="0"/>
                </a:moveTo>
                <a:lnTo>
                  <a:pt x="5137221" y="0"/>
                </a:lnTo>
                <a:lnTo>
                  <a:pt x="5137221" y="2381115"/>
                </a:lnTo>
                <a:lnTo>
                  <a:pt x="3638550" y="2381115"/>
                </a:lnTo>
                <a:close/>
                <a:moveTo>
                  <a:pt x="0" y="0"/>
                </a:moveTo>
                <a:lnTo>
                  <a:pt x="3384621" y="0"/>
                </a:lnTo>
                <a:lnTo>
                  <a:pt x="3384621" y="2381115"/>
                </a:lnTo>
                <a:lnTo>
                  <a:pt x="0" y="238111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311082" y="2249718"/>
            <a:ext cx="4826977" cy="1659937"/>
          </a:xfrm>
          <a:custGeom>
            <a:avLst/>
            <a:gdLst>
              <a:gd name="connsiteX0" fmla="*/ 2830286 w 4826977"/>
              <a:gd name="connsiteY0" fmla="*/ 0 h 1659937"/>
              <a:gd name="connsiteX1" fmla="*/ 4826977 w 4826977"/>
              <a:gd name="connsiteY1" fmla="*/ 0 h 1659937"/>
              <a:gd name="connsiteX2" fmla="*/ 4826977 w 4826977"/>
              <a:gd name="connsiteY2" fmla="*/ 1659937 h 1659937"/>
              <a:gd name="connsiteX3" fmla="*/ 2830286 w 4826977"/>
              <a:gd name="connsiteY3" fmla="*/ 1659937 h 1659937"/>
              <a:gd name="connsiteX4" fmla="*/ 0 w 4826977"/>
              <a:gd name="connsiteY4" fmla="*/ 0 h 1659937"/>
              <a:gd name="connsiteX5" fmla="*/ 2577264 w 4826977"/>
              <a:gd name="connsiteY5" fmla="*/ 0 h 1659937"/>
              <a:gd name="connsiteX6" fmla="*/ 2577264 w 4826977"/>
              <a:gd name="connsiteY6" fmla="*/ 1659937 h 1659937"/>
              <a:gd name="connsiteX7" fmla="*/ 0 w 4826977"/>
              <a:gd name="connsiteY7" fmla="*/ 1659937 h 165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6977" h="1659937">
                <a:moveTo>
                  <a:pt x="2830286" y="0"/>
                </a:moveTo>
                <a:lnTo>
                  <a:pt x="4826977" y="0"/>
                </a:lnTo>
                <a:lnTo>
                  <a:pt x="4826977" y="1659937"/>
                </a:lnTo>
                <a:lnTo>
                  <a:pt x="2830286" y="1659937"/>
                </a:lnTo>
                <a:close/>
                <a:moveTo>
                  <a:pt x="0" y="0"/>
                </a:moveTo>
                <a:lnTo>
                  <a:pt x="2577264" y="0"/>
                </a:lnTo>
                <a:lnTo>
                  <a:pt x="2577264" y="1659937"/>
                </a:lnTo>
                <a:lnTo>
                  <a:pt x="0" y="165993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311080" y="246747"/>
            <a:ext cx="3970635" cy="1750651"/>
          </a:xfrm>
          <a:custGeom>
            <a:avLst/>
            <a:gdLst>
              <a:gd name="connsiteX0" fmla="*/ 2104571 w 3970634"/>
              <a:gd name="connsiteY0" fmla="*/ 391886 h 1750651"/>
              <a:gd name="connsiteX1" fmla="*/ 3970634 w 3970634"/>
              <a:gd name="connsiteY1" fmla="*/ 391886 h 1750651"/>
              <a:gd name="connsiteX2" fmla="*/ 3970634 w 3970634"/>
              <a:gd name="connsiteY2" fmla="*/ 1750651 h 1750651"/>
              <a:gd name="connsiteX3" fmla="*/ 2104571 w 3970634"/>
              <a:gd name="connsiteY3" fmla="*/ 1750651 h 1750651"/>
              <a:gd name="connsiteX4" fmla="*/ 0 w 3970634"/>
              <a:gd name="connsiteY4" fmla="*/ 0 h 1750651"/>
              <a:gd name="connsiteX5" fmla="*/ 1866063 w 3970634"/>
              <a:gd name="connsiteY5" fmla="*/ 0 h 1750651"/>
              <a:gd name="connsiteX6" fmla="*/ 1866063 w 3970634"/>
              <a:gd name="connsiteY6" fmla="*/ 1750651 h 1750651"/>
              <a:gd name="connsiteX7" fmla="*/ 0 w 3970634"/>
              <a:gd name="connsiteY7" fmla="*/ 1750651 h 175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0634" h="1750651">
                <a:moveTo>
                  <a:pt x="2104571" y="391886"/>
                </a:moveTo>
                <a:lnTo>
                  <a:pt x="3970634" y="391886"/>
                </a:lnTo>
                <a:lnTo>
                  <a:pt x="3970634" y="1750651"/>
                </a:lnTo>
                <a:lnTo>
                  <a:pt x="2104571" y="1750651"/>
                </a:lnTo>
                <a:close/>
                <a:moveTo>
                  <a:pt x="0" y="0"/>
                </a:moveTo>
                <a:lnTo>
                  <a:pt x="1866063" y="0"/>
                </a:lnTo>
                <a:lnTo>
                  <a:pt x="1866063" y="1750651"/>
                </a:lnTo>
                <a:lnTo>
                  <a:pt x="0" y="175065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45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9258302" y="0"/>
            <a:ext cx="2933700" cy="6858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543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217718" y="203200"/>
            <a:ext cx="3744684" cy="17272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217718" y="2214330"/>
            <a:ext cx="3744684" cy="17272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211566" y="203200"/>
            <a:ext cx="3744684" cy="373833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8205412" y="203200"/>
            <a:ext cx="1741712" cy="17272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10196288" y="203200"/>
            <a:ext cx="1741712" cy="17272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8205412" y="2214330"/>
            <a:ext cx="1741712" cy="17272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10196288" y="2214333"/>
            <a:ext cx="1741712" cy="3738331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8205412" y="4225460"/>
            <a:ext cx="1741712" cy="17272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6214536" y="4225460"/>
            <a:ext cx="1741712" cy="17272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217716" y="4225460"/>
            <a:ext cx="1741712" cy="17272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34"/>
          </p:nvPr>
        </p:nvSpPr>
        <p:spPr>
          <a:xfrm>
            <a:off x="2208594" y="4225460"/>
            <a:ext cx="3744684" cy="17272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7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444021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2" name="Picture Placeholder 6"/>
          <p:cNvSpPr>
            <a:spLocks noGrp="1"/>
          </p:cNvSpPr>
          <p:nvPr>
            <p:ph type="pic" sz="quarter" idx="34"/>
          </p:nvPr>
        </p:nvSpPr>
        <p:spPr>
          <a:xfrm>
            <a:off x="2349981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3" name="Picture Placeholder 6"/>
          <p:cNvSpPr>
            <a:spLocks noGrp="1"/>
          </p:cNvSpPr>
          <p:nvPr>
            <p:ph type="pic" sz="quarter" idx="35"/>
          </p:nvPr>
        </p:nvSpPr>
        <p:spPr>
          <a:xfrm>
            <a:off x="425593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4" name="Picture Placeholder 6"/>
          <p:cNvSpPr>
            <a:spLocks noGrp="1"/>
          </p:cNvSpPr>
          <p:nvPr>
            <p:ph type="pic" sz="quarter" idx="36"/>
          </p:nvPr>
        </p:nvSpPr>
        <p:spPr>
          <a:xfrm>
            <a:off x="6161901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5" name="Picture Placeholder 6"/>
          <p:cNvSpPr>
            <a:spLocks noGrp="1"/>
          </p:cNvSpPr>
          <p:nvPr>
            <p:ph type="pic" sz="quarter" idx="37"/>
          </p:nvPr>
        </p:nvSpPr>
        <p:spPr>
          <a:xfrm>
            <a:off x="806785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6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997381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7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4021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8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2349981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9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255937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0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6161901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1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8067857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2" name="Picture Placeholder 6"/>
          <p:cNvSpPr>
            <a:spLocks noGrp="1"/>
          </p:cNvSpPr>
          <p:nvPr>
            <p:ph type="pic" sz="quarter" idx="44"/>
          </p:nvPr>
        </p:nvSpPr>
        <p:spPr>
          <a:xfrm>
            <a:off x="9973817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3" name="Picture Placeholder 6"/>
          <p:cNvSpPr>
            <a:spLocks noGrp="1"/>
          </p:cNvSpPr>
          <p:nvPr>
            <p:ph type="pic" sz="quarter" idx="45"/>
          </p:nvPr>
        </p:nvSpPr>
        <p:spPr>
          <a:xfrm>
            <a:off x="444021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4" name="Picture Placeholder 6"/>
          <p:cNvSpPr>
            <a:spLocks noGrp="1"/>
          </p:cNvSpPr>
          <p:nvPr>
            <p:ph type="pic" sz="quarter" idx="46"/>
          </p:nvPr>
        </p:nvSpPr>
        <p:spPr>
          <a:xfrm>
            <a:off x="2349981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5" name="Picture Placeholder 6"/>
          <p:cNvSpPr>
            <a:spLocks noGrp="1"/>
          </p:cNvSpPr>
          <p:nvPr>
            <p:ph type="pic" sz="quarter" idx="47"/>
          </p:nvPr>
        </p:nvSpPr>
        <p:spPr>
          <a:xfrm>
            <a:off x="425593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6" name="Picture Placeholder 6"/>
          <p:cNvSpPr>
            <a:spLocks noGrp="1"/>
          </p:cNvSpPr>
          <p:nvPr>
            <p:ph type="pic" sz="quarter" idx="48"/>
          </p:nvPr>
        </p:nvSpPr>
        <p:spPr>
          <a:xfrm>
            <a:off x="6161901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7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806785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8" name="Picture Placeholder 6"/>
          <p:cNvSpPr>
            <a:spLocks noGrp="1"/>
          </p:cNvSpPr>
          <p:nvPr>
            <p:ph type="pic" sz="quarter" idx="50"/>
          </p:nvPr>
        </p:nvSpPr>
        <p:spPr>
          <a:xfrm>
            <a:off x="997381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3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444021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4"/>
          </p:nvPr>
        </p:nvSpPr>
        <p:spPr>
          <a:xfrm>
            <a:off x="2349981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35"/>
          </p:nvPr>
        </p:nvSpPr>
        <p:spPr>
          <a:xfrm>
            <a:off x="425593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36"/>
          </p:nvPr>
        </p:nvSpPr>
        <p:spPr>
          <a:xfrm>
            <a:off x="6161901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37"/>
          </p:nvPr>
        </p:nvSpPr>
        <p:spPr>
          <a:xfrm>
            <a:off x="806785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997381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4021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2349981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255937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6161901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8067857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4"/>
          </p:nvPr>
        </p:nvSpPr>
        <p:spPr>
          <a:xfrm>
            <a:off x="9973817" y="2338718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5"/>
          </p:nvPr>
        </p:nvSpPr>
        <p:spPr>
          <a:xfrm>
            <a:off x="444021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46"/>
          </p:nvPr>
        </p:nvSpPr>
        <p:spPr>
          <a:xfrm>
            <a:off x="2349981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47"/>
          </p:nvPr>
        </p:nvSpPr>
        <p:spPr>
          <a:xfrm>
            <a:off x="425593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48"/>
          </p:nvPr>
        </p:nvSpPr>
        <p:spPr>
          <a:xfrm>
            <a:off x="6161901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806785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50"/>
          </p:nvPr>
        </p:nvSpPr>
        <p:spPr>
          <a:xfrm>
            <a:off x="997381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444021" y="450865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 userDrawn="1"/>
        </p:nvSpPr>
        <p:spPr>
          <a:xfrm>
            <a:off x="444021" y="2338718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/>
          <p:cNvSpPr/>
          <p:nvPr userDrawn="1"/>
        </p:nvSpPr>
        <p:spPr>
          <a:xfrm>
            <a:off x="444021" y="4226571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/>
          <p:cNvSpPr/>
          <p:nvPr userDrawn="1"/>
        </p:nvSpPr>
        <p:spPr>
          <a:xfrm>
            <a:off x="2349981" y="450865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/>
          <p:cNvSpPr/>
          <p:nvPr userDrawn="1"/>
        </p:nvSpPr>
        <p:spPr>
          <a:xfrm>
            <a:off x="2349981" y="2338718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 userDrawn="1"/>
        </p:nvSpPr>
        <p:spPr>
          <a:xfrm>
            <a:off x="2349981" y="4226571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/>
          <p:cNvSpPr/>
          <p:nvPr userDrawn="1"/>
        </p:nvSpPr>
        <p:spPr>
          <a:xfrm>
            <a:off x="4255941" y="450865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/>
          <p:cNvSpPr/>
          <p:nvPr userDrawn="1"/>
        </p:nvSpPr>
        <p:spPr>
          <a:xfrm>
            <a:off x="4255941" y="2338718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/>
          <p:cNvSpPr/>
          <p:nvPr userDrawn="1"/>
        </p:nvSpPr>
        <p:spPr>
          <a:xfrm>
            <a:off x="4255941" y="4226571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/>
          <p:cNvSpPr/>
          <p:nvPr userDrawn="1"/>
        </p:nvSpPr>
        <p:spPr>
          <a:xfrm>
            <a:off x="6161897" y="450865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/>
          <p:cNvSpPr/>
          <p:nvPr userDrawn="1"/>
        </p:nvSpPr>
        <p:spPr>
          <a:xfrm>
            <a:off x="6161897" y="2338718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 userDrawn="1"/>
        </p:nvSpPr>
        <p:spPr>
          <a:xfrm>
            <a:off x="6161897" y="4226571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/>
          <p:cNvSpPr/>
          <p:nvPr userDrawn="1"/>
        </p:nvSpPr>
        <p:spPr>
          <a:xfrm>
            <a:off x="8067861" y="450865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 userDrawn="1"/>
        </p:nvSpPr>
        <p:spPr>
          <a:xfrm>
            <a:off x="8067861" y="2338718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/>
          <p:cNvSpPr/>
          <p:nvPr userDrawn="1"/>
        </p:nvSpPr>
        <p:spPr>
          <a:xfrm>
            <a:off x="8067861" y="4226571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/>
          <p:cNvSpPr/>
          <p:nvPr userDrawn="1"/>
        </p:nvSpPr>
        <p:spPr>
          <a:xfrm>
            <a:off x="9973817" y="450865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/>
          <p:cNvSpPr/>
          <p:nvPr userDrawn="1"/>
        </p:nvSpPr>
        <p:spPr>
          <a:xfrm>
            <a:off x="9973817" y="2338718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/>
          <p:cNvSpPr/>
          <p:nvPr userDrawn="1"/>
        </p:nvSpPr>
        <p:spPr>
          <a:xfrm>
            <a:off x="9973817" y="4226571"/>
            <a:ext cx="1774163" cy="1774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8389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33"/>
          </p:nvPr>
        </p:nvSpPr>
        <p:spPr>
          <a:xfrm>
            <a:off x="444023" y="450865"/>
            <a:ext cx="11303959" cy="5549870"/>
          </a:xfrm>
          <a:custGeom>
            <a:avLst/>
            <a:gdLst>
              <a:gd name="connsiteX0" fmla="*/ 9529795 w 11303958"/>
              <a:gd name="connsiteY0" fmla="*/ 3775706 h 5549870"/>
              <a:gd name="connsiteX1" fmla="*/ 11303958 w 11303958"/>
              <a:gd name="connsiteY1" fmla="*/ 3775706 h 5549870"/>
              <a:gd name="connsiteX2" fmla="*/ 11303958 w 11303958"/>
              <a:gd name="connsiteY2" fmla="*/ 5549870 h 5549870"/>
              <a:gd name="connsiteX3" fmla="*/ 9529795 w 11303958"/>
              <a:gd name="connsiteY3" fmla="*/ 5549870 h 5549870"/>
              <a:gd name="connsiteX4" fmla="*/ 7623835 w 11303958"/>
              <a:gd name="connsiteY4" fmla="*/ 3775706 h 5549870"/>
              <a:gd name="connsiteX5" fmla="*/ 9397998 w 11303958"/>
              <a:gd name="connsiteY5" fmla="*/ 3775706 h 5549870"/>
              <a:gd name="connsiteX6" fmla="*/ 9397998 w 11303958"/>
              <a:gd name="connsiteY6" fmla="*/ 5549870 h 5549870"/>
              <a:gd name="connsiteX7" fmla="*/ 7623835 w 11303958"/>
              <a:gd name="connsiteY7" fmla="*/ 5549870 h 5549870"/>
              <a:gd name="connsiteX8" fmla="*/ 5717877 w 11303958"/>
              <a:gd name="connsiteY8" fmla="*/ 3775706 h 5549870"/>
              <a:gd name="connsiteX9" fmla="*/ 7492040 w 11303958"/>
              <a:gd name="connsiteY9" fmla="*/ 3775706 h 5549870"/>
              <a:gd name="connsiteX10" fmla="*/ 7492040 w 11303958"/>
              <a:gd name="connsiteY10" fmla="*/ 5549870 h 5549870"/>
              <a:gd name="connsiteX11" fmla="*/ 5717877 w 11303958"/>
              <a:gd name="connsiteY11" fmla="*/ 5549870 h 5549870"/>
              <a:gd name="connsiteX12" fmla="*/ 3811915 w 11303958"/>
              <a:gd name="connsiteY12" fmla="*/ 3775706 h 5549870"/>
              <a:gd name="connsiteX13" fmla="*/ 5586078 w 11303958"/>
              <a:gd name="connsiteY13" fmla="*/ 3775706 h 5549870"/>
              <a:gd name="connsiteX14" fmla="*/ 5586078 w 11303958"/>
              <a:gd name="connsiteY14" fmla="*/ 5549870 h 5549870"/>
              <a:gd name="connsiteX15" fmla="*/ 3811915 w 11303958"/>
              <a:gd name="connsiteY15" fmla="*/ 5549870 h 5549870"/>
              <a:gd name="connsiteX16" fmla="*/ 1905959 w 11303958"/>
              <a:gd name="connsiteY16" fmla="*/ 3775706 h 5549870"/>
              <a:gd name="connsiteX17" fmla="*/ 3680123 w 11303958"/>
              <a:gd name="connsiteY17" fmla="*/ 3775706 h 5549870"/>
              <a:gd name="connsiteX18" fmla="*/ 3680123 w 11303958"/>
              <a:gd name="connsiteY18" fmla="*/ 5549870 h 5549870"/>
              <a:gd name="connsiteX19" fmla="*/ 1905959 w 11303958"/>
              <a:gd name="connsiteY19" fmla="*/ 5549870 h 5549870"/>
              <a:gd name="connsiteX20" fmla="*/ 1 w 11303958"/>
              <a:gd name="connsiteY20" fmla="*/ 3775706 h 5549870"/>
              <a:gd name="connsiteX21" fmla="*/ 1774165 w 11303958"/>
              <a:gd name="connsiteY21" fmla="*/ 3775706 h 5549870"/>
              <a:gd name="connsiteX22" fmla="*/ 1774165 w 11303958"/>
              <a:gd name="connsiteY22" fmla="*/ 5549870 h 5549870"/>
              <a:gd name="connsiteX23" fmla="*/ 1 w 11303958"/>
              <a:gd name="connsiteY23" fmla="*/ 5549870 h 5549870"/>
              <a:gd name="connsiteX24" fmla="*/ 9529795 w 11303958"/>
              <a:gd name="connsiteY24" fmla="*/ 1887853 h 5549870"/>
              <a:gd name="connsiteX25" fmla="*/ 11303958 w 11303958"/>
              <a:gd name="connsiteY25" fmla="*/ 1887853 h 5549870"/>
              <a:gd name="connsiteX26" fmla="*/ 11303958 w 11303958"/>
              <a:gd name="connsiteY26" fmla="*/ 3662017 h 5549870"/>
              <a:gd name="connsiteX27" fmla="*/ 9529795 w 11303958"/>
              <a:gd name="connsiteY27" fmla="*/ 3662017 h 5549870"/>
              <a:gd name="connsiteX28" fmla="*/ 7623835 w 11303958"/>
              <a:gd name="connsiteY28" fmla="*/ 1887853 h 5549870"/>
              <a:gd name="connsiteX29" fmla="*/ 9397998 w 11303958"/>
              <a:gd name="connsiteY29" fmla="*/ 1887853 h 5549870"/>
              <a:gd name="connsiteX30" fmla="*/ 9397998 w 11303958"/>
              <a:gd name="connsiteY30" fmla="*/ 3662017 h 5549870"/>
              <a:gd name="connsiteX31" fmla="*/ 7623835 w 11303958"/>
              <a:gd name="connsiteY31" fmla="*/ 3662017 h 5549870"/>
              <a:gd name="connsiteX32" fmla="*/ 5717877 w 11303958"/>
              <a:gd name="connsiteY32" fmla="*/ 1887853 h 5549870"/>
              <a:gd name="connsiteX33" fmla="*/ 7492040 w 11303958"/>
              <a:gd name="connsiteY33" fmla="*/ 1887853 h 5549870"/>
              <a:gd name="connsiteX34" fmla="*/ 7492040 w 11303958"/>
              <a:gd name="connsiteY34" fmla="*/ 3662017 h 5549870"/>
              <a:gd name="connsiteX35" fmla="*/ 5717877 w 11303958"/>
              <a:gd name="connsiteY35" fmla="*/ 3662017 h 5549870"/>
              <a:gd name="connsiteX36" fmla="*/ 0 w 11303958"/>
              <a:gd name="connsiteY36" fmla="*/ 0 h 5549870"/>
              <a:gd name="connsiteX37" fmla="*/ 1774163 w 11303958"/>
              <a:gd name="connsiteY37" fmla="*/ 0 h 5549870"/>
              <a:gd name="connsiteX38" fmla="*/ 1774163 w 11303958"/>
              <a:gd name="connsiteY38" fmla="*/ 1774164 h 5549870"/>
              <a:gd name="connsiteX39" fmla="*/ 0 w 11303958"/>
              <a:gd name="connsiteY39" fmla="*/ 1774164 h 5549870"/>
              <a:gd name="connsiteX40" fmla="*/ 1905958 w 11303958"/>
              <a:gd name="connsiteY40" fmla="*/ 0 h 5549870"/>
              <a:gd name="connsiteX41" fmla="*/ 3680121 w 11303958"/>
              <a:gd name="connsiteY41" fmla="*/ 0 h 5549870"/>
              <a:gd name="connsiteX42" fmla="*/ 3680121 w 11303958"/>
              <a:gd name="connsiteY42" fmla="*/ 1774164 h 5549870"/>
              <a:gd name="connsiteX43" fmla="*/ 1905958 w 11303958"/>
              <a:gd name="connsiteY43" fmla="*/ 1774164 h 5549870"/>
              <a:gd name="connsiteX44" fmla="*/ 3811915 w 11303958"/>
              <a:gd name="connsiteY44" fmla="*/ 0 h 5549870"/>
              <a:gd name="connsiteX45" fmla="*/ 5586078 w 11303958"/>
              <a:gd name="connsiteY45" fmla="*/ 0 h 5549870"/>
              <a:gd name="connsiteX46" fmla="*/ 5586078 w 11303958"/>
              <a:gd name="connsiteY46" fmla="*/ 1774164 h 5549870"/>
              <a:gd name="connsiteX47" fmla="*/ 3811915 w 11303958"/>
              <a:gd name="connsiteY47" fmla="*/ 1774164 h 5549870"/>
              <a:gd name="connsiteX48" fmla="*/ 5717877 w 11303958"/>
              <a:gd name="connsiteY48" fmla="*/ 0 h 5549870"/>
              <a:gd name="connsiteX49" fmla="*/ 7492040 w 11303958"/>
              <a:gd name="connsiteY49" fmla="*/ 0 h 5549870"/>
              <a:gd name="connsiteX50" fmla="*/ 7492040 w 11303958"/>
              <a:gd name="connsiteY50" fmla="*/ 1774164 h 5549870"/>
              <a:gd name="connsiteX51" fmla="*/ 5717877 w 11303958"/>
              <a:gd name="connsiteY51" fmla="*/ 1774164 h 5549870"/>
              <a:gd name="connsiteX52" fmla="*/ 7623835 w 11303958"/>
              <a:gd name="connsiteY52" fmla="*/ 0 h 5549870"/>
              <a:gd name="connsiteX53" fmla="*/ 9397998 w 11303958"/>
              <a:gd name="connsiteY53" fmla="*/ 0 h 5549870"/>
              <a:gd name="connsiteX54" fmla="*/ 9397998 w 11303958"/>
              <a:gd name="connsiteY54" fmla="*/ 1774164 h 5549870"/>
              <a:gd name="connsiteX55" fmla="*/ 7623835 w 11303958"/>
              <a:gd name="connsiteY55" fmla="*/ 1774164 h 5549870"/>
              <a:gd name="connsiteX56" fmla="*/ 9529795 w 11303958"/>
              <a:gd name="connsiteY56" fmla="*/ 0 h 5549870"/>
              <a:gd name="connsiteX57" fmla="*/ 11303958 w 11303958"/>
              <a:gd name="connsiteY57" fmla="*/ 0 h 5549870"/>
              <a:gd name="connsiteX58" fmla="*/ 11303958 w 11303958"/>
              <a:gd name="connsiteY58" fmla="*/ 1774164 h 5549870"/>
              <a:gd name="connsiteX59" fmla="*/ 9529795 w 11303958"/>
              <a:gd name="connsiteY59" fmla="*/ 1774164 h 554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303958" h="5549870">
                <a:moveTo>
                  <a:pt x="9529795" y="3775706"/>
                </a:moveTo>
                <a:lnTo>
                  <a:pt x="11303958" y="3775706"/>
                </a:lnTo>
                <a:lnTo>
                  <a:pt x="11303958" y="5549870"/>
                </a:lnTo>
                <a:lnTo>
                  <a:pt x="9529795" y="5549870"/>
                </a:lnTo>
                <a:close/>
                <a:moveTo>
                  <a:pt x="7623835" y="3775706"/>
                </a:moveTo>
                <a:lnTo>
                  <a:pt x="9397998" y="3775706"/>
                </a:lnTo>
                <a:lnTo>
                  <a:pt x="9397998" y="5549870"/>
                </a:lnTo>
                <a:lnTo>
                  <a:pt x="7623835" y="5549870"/>
                </a:lnTo>
                <a:close/>
                <a:moveTo>
                  <a:pt x="5717877" y="3775706"/>
                </a:moveTo>
                <a:lnTo>
                  <a:pt x="7492040" y="3775706"/>
                </a:lnTo>
                <a:lnTo>
                  <a:pt x="7492040" y="5549870"/>
                </a:lnTo>
                <a:lnTo>
                  <a:pt x="5717877" y="5549870"/>
                </a:lnTo>
                <a:close/>
                <a:moveTo>
                  <a:pt x="3811915" y="3775706"/>
                </a:moveTo>
                <a:lnTo>
                  <a:pt x="5586078" y="3775706"/>
                </a:lnTo>
                <a:lnTo>
                  <a:pt x="5586078" y="5549870"/>
                </a:lnTo>
                <a:lnTo>
                  <a:pt x="3811915" y="5549870"/>
                </a:lnTo>
                <a:close/>
                <a:moveTo>
                  <a:pt x="1905959" y="3775706"/>
                </a:moveTo>
                <a:lnTo>
                  <a:pt x="3680123" y="3775706"/>
                </a:lnTo>
                <a:lnTo>
                  <a:pt x="3680123" y="5549870"/>
                </a:lnTo>
                <a:lnTo>
                  <a:pt x="1905959" y="5549870"/>
                </a:lnTo>
                <a:close/>
                <a:moveTo>
                  <a:pt x="1" y="3775706"/>
                </a:moveTo>
                <a:lnTo>
                  <a:pt x="1774165" y="3775706"/>
                </a:lnTo>
                <a:lnTo>
                  <a:pt x="1774165" y="5549870"/>
                </a:lnTo>
                <a:lnTo>
                  <a:pt x="1" y="5549870"/>
                </a:lnTo>
                <a:close/>
                <a:moveTo>
                  <a:pt x="9529795" y="1887853"/>
                </a:moveTo>
                <a:lnTo>
                  <a:pt x="11303958" y="1887853"/>
                </a:lnTo>
                <a:lnTo>
                  <a:pt x="11303958" y="3662017"/>
                </a:lnTo>
                <a:lnTo>
                  <a:pt x="9529795" y="3662017"/>
                </a:lnTo>
                <a:close/>
                <a:moveTo>
                  <a:pt x="7623835" y="1887853"/>
                </a:moveTo>
                <a:lnTo>
                  <a:pt x="9397998" y="1887853"/>
                </a:lnTo>
                <a:lnTo>
                  <a:pt x="9397998" y="3662017"/>
                </a:lnTo>
                <a:lnTo>
                  <a:pt x="7623835" y="3662017"/>
                </a:lnTo>
                <a:close/>
                <a:moveTo>
                  <a:pt x="5717877" y="1887853"/>
                </a:moveTo>
                <a:lnTo>
                  <a:pt x="7492040" y="1887853"/>
                </a:lnTo>
                <a:lnTo>
                  <a:pt x="7492040" y="3662017"/>
                </a:lnTo>
                <a:lnTo>
                  <a:pt x="5717877" y="3662017"/>
                </a:lnTo>
                <a:close/>
                <a:moveTo>
                  <a:pt x="0" y="0"/>
                </a:moveTo>
                <a:lnTo>
                  <a:pt x="1774163" y="0"/>
                </a:lnTo>
                <a:lnTo>
                  <a:pt x="1774163" y="1774164"/>
                </a:lnTo>
                <a:lnTo>
                  <a:pt x="0" y="1774164"/>
                </a:lnTo>
                <a:close/>
                <a:moveTo>
                  <a:pt x="1905958" y="0"/>
                </a:moveTo>
                <a:lnTo>
                  <a:pt x="3680121" y="0"/>
                </a:lnTo>
                <a:lnTo>
                  <a:pt x="3680121" y="1774164"/>
                </a:lnTo>
                <a:lnTo>
                  <a:pt x="1905958" y="1774164"/>
                </a:lnTo>
                <a:close/>
                <a:moveTo>
                  <a:pt x="3811915" y="0"/>
                </a:moveTo>
                <a:lnTo>
                  <a:pt x="5586078" y="0"/>
                </a:lnTo>
                <a:lnTo>
                  <a:pt x="5586078" y="1774164"/>
                </a:lnTo>
                <a:lnTo>
                  <a:pt x="3811915" y="1774164"/>
                </a:lnTo>
                <a:close/>
                <a:moveTo>
                  <a:pt x="5717877" y="0"/>
                </a:moveTo>
                <a:lnTo>
                  <a:pt x="7492040" y="0"/>
                </a:lnTo>
                <a:lnTo>
                  <a:pt x="7492040" y="1774164"/>
                </a:lnTo>
                <a:lnTo>
                  <a:pt x="5717877" y="1774164"/>
                </a:lnTo>
                <a:close/>
                <a:moveTo>
                  <a:pt x="7623835" y="0"/>
                </a:moveTo>
                <a:lnTo>
                  <a:pt x="9397998" y="0"/>
                </a:lnTo>
                <a:lnTo>
                  <a:pt x="9397998" y="1774164"/>
                </a:lnTo>
                <a:lnTo>
                  <a:pt x="7623835" y="1774164"/>
                </a:lnTo>
                <a:close/>
                <a:moveTo>
                  <a:pt x="9529795" y="0"/>
                </a:moveTo>
                <a:lnTo>
                  <a:pt x="11303958" y="0"/>
                </a:lnTo>
                <a:lnTo>
                  <a:pt x="11303958" y="1774164"/>
                </a:lnTo>
                <a:lnTo>
                  <a:pt x="9529795" y="177416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46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50"/>
          </p:nvPr>
        </p:nvSpPr>
        <p:spPr>
          <a:xfrm>
            <a:off x="444023" y="450865"/>
            <a:ext cx="11303959" cy="5549870"/>
          </a:xfrm>
          <a:custGeom>
            <a:avLst/>
            <a:gdLst>
              <a:gd name="connsiteX0" fmla="*/ 9529795 w 11303958"/>
              <a:gd name="connsiteY0" fmla="*/ 3775706 h 5549870"/>
              <a:gd name="connsiteX1" fmla="*/ 11303958 w 11303958"/>
              <a:gd name="connsiteY1" fmla="*/ 3775706 h 5549870"/>
              <a:gd name="connsiteX2" fmla="*/ 11303958 w 11303958"/>
              <a:gd name="connsiteY2" fmla="*/ 5549870 h 5549870"/>
              <a:gd name="connsiteX3" fmla="*/ 9529795 w 11303958"/>
              <a:gd name="connsiteY3" fmla="*/ 5549870 h 5549870"/>
              <a:gd name="connsiteX4" fmla="*/ 7623835 w 11303958"/>
              <a:gd name="connsiteY4" fmla="*/ 3775706 h 5549870"/>
              <a:gd name="connsiteX5" fmla="*/ 9397998 w 11303958"/>
              <a:gd name="connsiteY5" fmla="*/ 3775706 h 5549870"/>
              <a:gd name="connsiteX6" fmla="*/ 9397998 w 11303958"/>
              <a:gd name="connsiteY6" fmla="*/ 5549870 h 5549870"/>
              <a:gd name="connsiteX7" fmla="*/ 7623835 w 11303958"/>
              <a:gd name="connsiteY7" fmla="*/ 5549870 h 5549870"/>
              <a:gd name="connsiteX8" fmla="*/ 5717877 w 11303958"/>
              <a:gd name="connsiteY8" fmla="*/ 3775706 h 5549870"/>
              <a:gd name="connsiteX9" fmla="*/ 7492040 w 11303958"/>
              <a:gd name="connsiteY9" fmla="*/ 3775706 h 5549870"/>
              <a:gd name="connsiteX10" fmla="*/ 7492040 w 11303958"/>
              <a:gd name="connsiteY10" fmla="*/ 5549870 h 5549870"/>
              <a:gd name="connsiteX11" fmla="*/ 5717877 w 11303958"/>
              <a:gd name="connsiteY11" fmla="*/ 5549870 h 5549870"/>
              <a:gd name="connsiteX12" fmla="*/ 3811915 w 11303958"/>
              <a:gd name="connsiteY12" fmla="*/ 3775706 h 5549870"/>
              <a:gd name="connsiteX13" fmla="*/ 5586078 w 11303958"/>
              <a:gd name="connsiteY13" fmla="*/ 3775706 h 5549870"/>
              <a:gd name="connsiteX14" fmla="*/ 5586078 w 11303958"/>
              <a:gd name="connsiteY14" fmla="*/ 5549870 h 5549870"/>
              <a:gd name="connsiteX15" fmla="*/ 3811915 w 11303958"/>
              <a:gd name="connsiteY15" fmla="*/ 5549870 h 5549870"/>
              <a:gd name="connsiteX16" fmla="*/ 1905959 w 11303958"/>
              <a:gd name="connsiteY16" fmla="*/ 3775706 h 5549870"/>
              <a:gd name="connsiteX17" fmla="*/ 3680122 w 11303958"/>
              <a:gd name="connsiteY17" fmla="*/ 3775706 h 5549870"/>
              <a:gd name="connsiteX18" fmla="*/ 3680122 w 11303958"/>
              <a:gd name="connsiteY18" fmla="*/ 5549870 h 5549870"/>
              <a:gd name="connsiteX19" fmla="*/ 1905959 w 11303958"/>
              <a:gd name="connsiteY19" fmla="*/ 5549870 h 5549870"/>
              <a:gd name="connsiteX20" fmla="*/ 2 w 11303958"/>
              <a:gd name="connsiteY20" fmla="*/ 3775706 h 5549870"/>
              <a:gd name="connsiteX21" fmla="*/ 1774165 w 11303958"/>
              <a:gd name="connsiteY21" fmla="*/ 3775706 h 5549870"/>
              <a:gd name="connsiteX22" fmla="*/ 1774165 w 11303958"/>
              <a:gd name="connsiteY22" fmla="*/ 5549870 h 5549870"/>
              <a:gd name="connsiteX23" fmla="*/ 2 w 11303958"/>
              <a:gd name="connsiteY23" fmla="*/ 5549870 h 5549870"/>
              <a:gd name="connsiteX24" fmla="*/ 9529795 w 11303958"/>
              <a:gd name="connsiteY24" fmla="*/ 1887853 h 5549870"/>
              <a:gd name="connsiteX25" fmla="*/ 11303958 w 11303958"/>
              <a:gd name="connsiteY25" fmla="*/ 1887853 h 5549870"/>
              <a:gd name="connsiteX26" fmla="*/ 11303958 w 11303958"/>
              <a:gd name="connsiteY26" fmla="*/ 3662017 h 5549870"/>
              <a:gd name="connsiteX27" fmla="*/ 9529795 w 11303958"/>
              <a:gd name="connsiteY27" fmla="*/ 3662017 h 5549870"/>
              <a:gd name="connsiteX28" fmla="*/ 7623835 w 11303958"/>
              <a:gd name="connsiteY28" fmla="*/ 1887853 h 5549870"/>
              <a:gd name="connsiteX29" fmla="*/ 9397998 w 11303958"/>
              <a:gd name="connsiteY29" fmla="*/ 1887853 h 5549870"/>
              <a:gd name="connsiteX30" fmla="*/ 9397998 w 11303958"/>
              <a:gd name="connsiteY30" fmla="*/ 3662017 h 5549870"/>
              <a:gd name="connsiteX31" fmla="*/ 7623835 w 11303958"/>
              <a:gd name="connsiteY31" fmla="*/ 3662017 h 5549870"/>
              <a:gd name="connsiteX32" fmla="*/ 5717877 w 11303958"/>
              <a:gd name="connsiteY32" fmla="*/ 1887853 h 5549870"/>
              <a:gd name="connsiteX33" fmla="*/ 7492040 w 11303958"/>
              <a:gd name="connsiteY33" fmla="*/ 1887853 h 5549870"/>
              <a:gd name="connsiteX34" fmla="*/ 7492040 w 11303958"/>
              <a:gd name="connsiteY34" fmla="*/ 3662017 h 5549870"/>
              <a:gd name="connsiteX35" fmla="*/ 5717877 w 11303958"/>
              <a:gd name="connsiteY35" fmla="*/ 3662017 h 5549870"/>
              <a:gd name="connsiteX36" fmla="*/ 3811915 w 11303958"/>
              <a:gd name="connsiteY36" fmla="*/ 1887853 h 5549870"/>
              <a:gd name="connsiteX37" fmla="*/ 5586078 w 11303958"/>
              <a:gd name="connsiteY37" fmla="*/ 1887853 h 5549870"/>
              <a:gd name="connsiteX38" fmla="*/ 5586078 w 11303958"/>
              <a:gd name="connsiteY38" fmla="*/ 3662017 h 5549870"/>
              <a:gd name="connsiteX39" fmla="*/ 3811915 w 11303958"/>
              <a:gd name="connsiteY39" fmla="*/ 3662017 h 5549870"/>
              <a:gd name="connsiteX40" fmla="*/ 1905958 w 11303958"/>
              <a:gd name="connsiteY40" fmla="*/ 1887853 h 5549870"/>
              <a:gd name="connsiteX41" fmla="*/ 3680122 w 11303958"/>
              <a:gd name="connsiteY41" fmla="*/ 1887853 h 5549870"/>
              <a:gd name="connsiteX42" fmla="*/ 3680122 w 11303958"/>
              <a:gd name="connsiteY42" fmla="*/ 3662017 h 5549870"/>
              <a:gd name="connsiteX43" fmla="*/ 1905958 w 11303958"/>
              <a:gd name="connsiteY43" fmla="*/ 3662017 h 5549870"/>
              <a:gd name="connsiteX44" fmla="*/ 1 w 11303958"/>
              <a:gd name="connsiteY44" fmla="*/ 1887853 h 5549870"/>
              <a:gd name="connsiteX45" fmla="*/ 1774163 w 11303958"/>
              <a:gd name="connsiteY45" fmla="*/ 1887853 h 5549870"/>
              <a:gd name="connsiteX46" fmla="*/ 1774163 w 11303958"/>
              <a:gd name="connsiteY46" fmla="*/ 3662017 h 5549870"/>
              <a:gd name="connsiteX47" fmla="*/ 1 w 11303958"/>
              <a:gd name="connsiteY47" fmla="*/ 3662017 h 5549870"/>
              <a:gd name="connsiteX48" fmla="*/ 9529795 w 11303958"/>
              <a:gd name="connsiteY48" fmla="*/ 1 h 5549870"/>
              <a:gd name="connsiteX49" fmla="*/ 11303958 w 11303958"/>
              <a:gd name="connsiteY49" fmla="*/ 1 h 5549870"/>
              <a:gd name="connsiteX50" fmla="*/ 11303958 w 11303958"/>
              <a:gd name="connsiteY50" fmla="*/ 1774164 h 5549870"/>
              <a:gd name="connsiteX51" fmla="*/ 9529795 w 11303958"/>
              <a:gd name="connsiteY51" fmla="*/ 1774164 h 5549870"/>
              <a:gd name="connsiteX52" fmla="*/ 0 w 11303958"/>
              <a:gd name="connsiteY52" fmla="*/ 0 h 5549870"/>
              <a:gd name="connsiteX53" fmla="*/ 1774162 w 11303958"/>
              <a:gd name="connsiteY53" fmla="*/ 0 h 5549870"/>
              <a:gd name="connsiteX54" fmla="*/ 1774162 w 11303958"/>
              <a:gd name="connsiteY54" fmla="*/ 1774164 h 5549870"/>
              <a:gd name="connsiteX55" fmla="*/ 0 w 11303958"/>
              <a:gd name="connsiteY55" fmla="*/ 1774164 h 5549870"/>
              <a:gd name="connsiteX56" fmla="*/ 1905957 w 11303958"/>
              <a:gd name="connsiteY56" fmla="*/ 0 h 5549870"/>
              <a:gd name="connsiteX57" fmla="*/ 3680121 w 11303958"/>
              <a:gd name="connsiteY57" fmla="*/ 0 h 5549870"/>
              <a:gd name="connsiteX58" fmla="*/ 3680121 w 11303958"/>
              <a:gd name="connsiteY58" fmla="*/ 1774164 h 5549870"/>
              <a:gd name="connsiteX59" fmla="*/ 1905957 w 11303958"/>
              <a:gd name="connsiteY59" fmla="*/ 1774164 h 5549870"/>
              <a:gd name="connsiteX60" fmla="*/ 3811915 w 11303958"/>
              <a:gd name="connsiteY60" fmla="*/ 0 h 5549870"/>
              <a:gd name="connsiteX61" fmla="*/ 5586078 w 11303958"/>
              <a:gd name="connsiteY61" fmla="*/ 0 h 5549870"/>
              <a:gd name="connsiteX62" fmla="*/ 5586078 w 11303958"/>
              <a:gd name="connsiteY62" fmla="*/ 1774164 h 5549870"/>
              <a:gd name="connsiteX63" fmla="*/ 3811915 w 11303958"/>
              <a:gd name="connsiteY63" fmla="*/ 1774164 h 5549870"/>
              <a:gd name="connsiteX64" fmla="*/ 5717877 w 11303958"/>
              <a:gd name="connsiteY64" fmla="*/ 0 h 5549870"/>
              <a:gd name="connsiteX65" fmla="*/ 7492040 w 11303958"/>
              <a:gd name="connsiteY65" fmla="*/ 0 h 5549870"/>
              <a:gd name="connsiteX66" fmla="*/ 7492040 w 11303958"/>
              <a:gd name="connsiteY66" fmla="*/ 1774164 h 5549870"/>
              <a:gd name="connsiteX67" fmla="*/ 5717877 w 11303958"/>
              <a:gd name="connsiteY67" fmla="*/ 1774164 h 5549870"/>
              <a:gd name="connsiteX68" fmla="*/ 7623835 w 11303958"/>
              <a:gd name="connsiteY68" fmla="*/ 0 h 5549870"/>
              <a:gd name="connsiteX69" fmla="*/ 9397998 w 11303958"/>
              <a:gd name="connsiteY69" fmla="*/ 0 h 5549870"/>
              <a:gd name="connsiteX70" fmla="*/ 9397998 w 11303958"/>
              <a:gd name="connsiteY70" fmla="*/ 1774164 h 5549870"/>
              <a:gd name="connsiteX71" fmla="*/ 7623835 w 11303958"/>
              <a:gd name="connsiteY71" fmla="*/ 1774164 h 554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303958" h="5549870">
                <a:moveTo>
                  <a:pt x="9529795" y="3775706"/>
                </a:moveTo>
                <a:lnTo>
                  <a:pt x="11303958" y="3775706"/>
                </a:lnTo>
                <a:lnTo>
                  <a:pt x="11303958" y="5549870"/>
                </a:lnTo>
                <a:lnTo>
                  <a:pt x="9529795" y="5549870"/>
                </a:lnTo>
                <a:close/>
                <a:moveTo>
                  <a:pt x="7623835" y="3775706"/>
                </a:moveTo>
                <a:lnTo>
                  <a:pt x="9397998" y="3775706"/>
                </a:lnTo>
                <a:lnTo>
                  <a:pt x="9397998" y="5549870"/>
                </a:lnTo>
                <a:lnTo>
                  <a:pt x="7623835" y="5549870"/>
                </a:lnTo>
                <a:close/>
                <a:moveTo>
                  <a:pt x="5717877" y="3775706"/>
                </a:moveTo>
                <a:lnTo>
                  <a:pt x="7492040" y="3775706"/>
                </a:lnTo>
                <a:lnTo>
                  <a:pt x="7492040" y="5549870"/>
                </a:lnTo>
                <a:lnTo>
                  <a:pt x="5717877" y="5549870"/>
                </a:lnTo>
                <a:close/>
                <a:moveTo>
                  <a:pt x="3811915" y="3775706"/>
                </a:moveTo>
                <a:lnTo>
                  <a:pt x="5586078" y="3775706"/>
                </a:lnTo>
                <a:lnTo>
                  <a:pt x="5586078" y="5549870"/>
                </a:lnTo>
                <a:lnTo>
                  <a:pt x="3811915" y="5549870"/>
                </a:lnTo>
                <a:close/>
                <a:moveTo>
                  <a:pt x="1905959" y="3775706"/>
                </a:moveTo>
                <a:lnTo>
                  <a:pt x="3680122" y="3775706"/>
                </a:lnTo>
                <a:lnTo>
                  <a:pt x="3680122" y="5549870"/>
                </a:lnTo>
                <a:lnTo>
                  <a:pt x="1905959" y="5549870"/>
                </a:lnTo>
                <a:close/>
                <a:moveTo>
                  <a:pt x="2" y="3775706"/>
                </a:moveTo>
                <a:lnTo>
                  <a:pt x="1774165" y="3775706"/>
                </a:lnTo>
                <a:lnTo>
                  <a:pt x="1774165" y="5549870"/>
                </a:lnTo>
                <a:lnTo>
                  <a:pt x="2" y="5549870"/>
                </a:lnTo>
                <a:close/>
                <a:moveTo>
                  <a:pt x="9529795" y="1887853"/>
                </a:moveTo>
                <a:lnTo>
                  <a:pt x="11303958" y="1887853"/>
                </a:lnTo>
                <a:lnTo>
                  <a:pt x="11303958" y="3662017"/>
                </a:lnTo>
                <a:lnTo>
                  <a:pt x="9529795" y="3662017"/>
                </a:lnTo>
                <a:close/>
                <a:moveTo>
                  <a:pt x="7623835" y="1887853"/>
                </a:moveTo>
                <a:lnTo>
                  <a:pt x="9397998" y="1887853"/>
                </a:lnTo>
                <a:lnTo>
                  <a:pt x="9397998" y="3662017"/>
                </a:lnTo>
                <a:lnTo>
                  <a:pt x="7623835" y="3662017"/>
                </a:lnTo>
                <a:close/>
                <a:moveTo>
                  <a:pt x="5717877" y="1887853"/>
                </a:moveTo>
                <a:lnTo>
                  <a:pt x="7492040" y="1887853"/>
                </a:lnTo>
                <a:lnTo>
                  <a:pt x="7492040" y="3662017"/>
                </a:lnTo>
                <a:lnTo>
                  <a:pt x="5717877" y="3662017"/>
                </a:lnTo>
                <a:close/>
                <a:moveTo>
                  <a:pt x="3811915" y="1887853"/>
                </a:moveTo>
                <a:lnTo>
                  <a:pt x="5586078" y="1887853"/>
                </a:lnTo>
                <a:lnTo>
                  <a:pt x="5586078" y="3662017"/>
                </a:lnTo>
                <a:lnTo>
                  <a:pt x="3811915" y="3662017"/>
                </a:lnTo>
                <a:close/>
                <a:moveTo>
                  <a:pt x="1905958" y="1887853"/>
                </a:moveTo>
                <a:lnTo>
                  <a:pt x="3680122" y="1887853"/>
                </a:lnTo>
                <a:lnTo>
                  <a:pt x="3680122" y="3662017"/>
                </a:lnTo>
                <a:lnTo>
                  <a:pt x="1905958" y="3662017"/>
                </a:lnTo>
                <a:close/>
                <a:moveTo>
                  <a:pt x="1" y="1887853"/>
                </a:moveTo>
                <a:lnTo>
                  <a:pt x="1774163" y="1887853"/>
                </a:lnTo>
                <a:lnTo>
                  <a:pt x="1774163" y="3662017"/>
                </a:lnTo>
                <a:lnTo>
                  <a:pt x="1" y="3662017"/>
                </a:lnTo>
                <a:close/>
                <a:moveTo>
                  <a:pt x="9529795" y="1"/>
                </a:moveTo>
                <a:lnTo>
                  <a:pt x="11303958" y="1"/>
                </a:lnTo>
                <a:lnTo>
                  <a:pt x="11303958" y="1774164"/>
                </a:lnTo>
                <a:lnTo>
                  <a:pt x="9529795" y="1774164"/>
                </a:lnTo>
                <a:close/>
                <a:moveTo>
                  <a:pt x="0" y="0"/>
                </a:moveTo>
                <a:lnTo>
                  <a:pt x="1774162" y="0"/>
                </a:lnTo>
                <a:lnTo>
                  <a:pt x="1774162" y="1774164"/>
                </a:lnTo>
                <a:lnTo>
                  <a:pt x="0" y="1774164"/>
                </a:lnTo>
                <a:close/>
                <a:moveTo>
                  <a:pt x="1905957" y="0"/>
                </a:moveTo>
                <a:lnTo>
                  <a:pt x="3680121" y="0"/>
                </a:lnTo>
                <a:lnTo>
                  <a:pt x="3680121" y="1774164"/>
                </a:lnTo>
                <a:lnTo>
                  <a:pt x="1905957" y="1774164"/>
                </a:lnTo>
                <a:close/>
                <a:moveTo>
                  <a:pt x="3811915" y="0"/>
                </a:moveTo>
                <a:lnTo>
                  <a:pt x="5586078" y="0"/>
                </a:lnTo>
                <a:lnTo>
                  <a:pt x="5586078" y="1774164"/>
                </a:lnTo>
                <a:lnTo>
                  <a:pt x="3811915" y="1774164"/>
                </a:lnTo>
                <a:close/>
                <a:moveTo>
                  <a:pt x="5717877" y="0"/>
                </a:moveTo>
                <a:lnTo>
                  <a:pt x="7492040" y="0"/>
                </a:lnTo>
                <a:lnTo>
                  <a:pt x="7492040" y="1774164"/>
                </a:lnTo>
                <a:lnTo>
                  <a:pt x="5717877" y="1774164"/>
                </a:lnTo>
                <a:close/>
                <a:moveTo>
                  <a:pt x="7623835" y="0"/>
                </a:moveTo>
                <a:lnTo>
                  <a:pt x="9397998" y="0"/>
                </a:lnTo>
                <a:lnTo>
                  <a:pt x="9397998" y="1774164"/>
                </a:lnTo>
                <a:lnTo>
                  <a:pt x="7623835" y="177416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324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icture Placeholder 6"/>
          <p:cNvSpPr>
            <a:spLocks noGrp="1"/>
          </p:cNvSpPr>
          <p:nvPr>
            <p:ph type="pic" sz="quarter" idx="45"/>
          </p:nvPr>
        </p:nvSpPr>
        <p:spPr>
          <a:xfrm>
            <a:off x="0" y="0"/>
            <a:ext cx="1981200" cy="29464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46"/>
          </p:nvPr>
        </p:nvSpPr>
        <p:spPr>
          <a:xfrm>
            <a:off x="2042160" y="0"/>
            <a:ext cx="1981200" cy="21717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47"/>
          </p:nvPr>
        </p:nvSpPr>
        <p:spPr>
          <a:xfrm>
            <a:off x="4084320" y="0"/>
            <a:ext cx="1981200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48"/>
          </p:nvPr>
        </p:nvSpPr>
        <p:spPr>
          <a:xfrm>
            <a:off x="6126480" y="0"/>
            <a:ext cx="1981200" cy="1524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8168640" y="0"/>
            <a:ext cx="1981200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50"/>
          </p:nvPr>
        </p:nvSpPr>
        <p:spPr>
          <a:xfrm>
            <a:off x="10210800" y="0"/>
            <a:ext cx="1981200" cy="25717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51"/>
          </p:nvPr>
        </p:nvSpPr>
        <p:spPr>
          <a:xfrm>
            <a:off x="0" y="2997200"/>
            <a:ext cx="1981200" cy="29464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2"/>
          </p:nvPr>
        </p:nvSpPr>
        <p:spPr>
          <a:xfrm>
            <a:off x="2042160" y="2222500"/>
            <a:ext cx="1981200" cy="21717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53"/>
          </p:nvPr>
        </p:nvSpPr>
        <p:spPr>
          <a:xfrm>
            <a:off x="2042160" y="4457700"/>
            <a:ext cx="1981200" cy="32956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54"/>
          </p:nvPr>
        </p:nvSpPr>
        <p:spPr>
          <a:xfrm>
            <a:off x="0" y="5994400"/>
            <a:ext cx="1981200" cy="29464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4084320" y="1827504"/>
            <a:ext cx="1981200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56"/>
          </p:nvPr>
        </p:nvSpPr>
        <p:spPr>
          <a:xfrm>
            <a:off x="4084320" y="3661358"/>
            <a:ext cx="1981200" cy="2593392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57"/>
          </p:nvPr>
        </p:nvSpPr>
        <p:spPr>
          <a:xfrm>
            <a:off x="4084320" y="6323965"/>
            <a:ext cx="1981200" cy="2593392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58"/>
          </p:nvPr>
        </p:nvSpPr>
        <p:spPr>
          <a:xfrm>
            <a:off x="6126480" y="1574800"/>
            <a:ext cx="1981200" cy="27686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6126480" y="4405604"/>
            <a:ext cx="1981200" cy="245239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60"/>
          </p:nvPr>
        </p:nvSpPr>
        <p:spPr>
          <a:xfrm>
            <a:off x="8168640" y="1827504"/>
            <a:ext cx="1981200" cy="3929782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61"/>
          </p:nvPr>
        </p:nvSpPr>
        <p:spPr>
          <a:xfrm>
            <a:off x="8168640" y="5801101"/>
            <a:ext cx="1981200" cy="3929782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10210800" y="2612912"/>
            <a:ext cx="1981200" cy="25717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63"/>
          </p:nvPr>
        </p:nvSpPr>
        <p:spPr>
          <a:xfrm>
            <a:off x="10210800" y="5232174"/>
            <a:ext cx="1981200" cy="25717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6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18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 nodePh="1">
                                  <p:stCondLst>
                                    <p:cond delay="28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 nodePh="1">
                                  <p:stCondLst>
                                    <p:cond delay="13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 nodePh="1">
                                  <p:stCondLst>
                                    <p:cond delay="180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 nodePh="1">
                                  <p:stCondLst>
                                    <p:cond delay="210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6"/>
          <p:cNvSpPr>
            <a:spLocks noGrp="1"/>
          </p:cNvSpPr>
          <p:nvPr>
            <p:ph type="pic" sz="quarter" idx="67"/>
          </p:nvPr>
        </p:nvSpPr>
        <p:spPr>
          <a:xfrm>
            <a:off x="2042160" y="4308230"/>
            <a:ext cx="1981200" cy="254977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53"/>
          </p:nvPr>
        </p:nvSpPr>
        <p:spPr>
          <a:xfrm>
            <a:off x="2042160" y="-2400300"/>
            <a:ext cx="1981200" cy="32956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54"/>
          </p:nvPr>
        </p:nvSpPr>
        <p:spPr>
          <a:xfrm>
            <a:off x="0" y="-863600"/>
            <a:ext cx="1981200" cy="29464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57"/>
          </p:nvPr>
        </p:nvSpPr>
        <p:spPr>
          <a:xfrm>
            <a:off x="4084320" y="-534035"/>
            <a:ext cx="1981200" cy="2593392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61"/>
          </p:nvPr>
        </p:nvSpPr>
        <p:spPr>
          <a:xfrm>
            <a:off x="8168640" y="-1056899"/>
            <a:ext cx="1981200" cy="3929782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63"/>
          </p:nvPr>
        </p:nvSpPr>
        <p:spPr>
          <a:xfrm>
            <a:off x="10210800" y="-1625826"/>
            <a:ext cx="1981200" cy="25717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4"/>
          </p:nvPr>
        </p:nvSpPr>
        <p:spPr>
          <a:xfrm>
            <a:off x="0" y="2133600"/>
            <a:ext cx="1981200" cy="29464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2042160" y="953965"/>
            <a:ext cx="1981200" cy="32956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66"/>
          </p:nvPr>
        </p:nvSpPr>
        <p:spPr>
          <a:xfrm>
            <a:off x="4084320" y="2128572"/>
            <a:ext cx="1981200" cy="2593392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0" y="5110532"/>
            <a:ext cx="1981200" cy="1747468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69"/>
          </p:nvPr>
        </p:nvSpPr>
        <p:spPr>
          <a:xfrm>
            <a:off x="4084320" y="4774725"/>
            <a:ext cx="1981200" cy="2083279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5" name="Picture Placeholder 6"/>
          <p:cNvSpPr>
            <a:spLocks noGrp="1"/>
          </p:cNvSpPr>
          <p:nvPr>
            <p:ph type="pic" sz="quarter" idx="70"/>
          </p:nvPr>
        </p:nvSpPr>
        <p:spPr>
          <a:xfrm>
            <a:off x="6126480" y="49504"/>
            <a:ext cx="1981200" cy="245239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6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6126480" y="2551404"/>
            <a:ext cx="1981200" cy="245239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7" name="Picture Placeholder 6"/>
          <p:cNvSpPr>
            <a:spLocks noGrp="1"/>
          </p:cNvSpPr>
          <p:nvPr>
            <p:ph type="pic" sz="quarter" idx="72"/>
          </p:nvPr>
        </p:nvSpPr>
        <p:spPr>
          <a:xfrm>
            <a:off x="6126480" y="5053304"/>
            <a:ext cx="1981200" cy="180469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8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8168640" y="2872886"/>
            <a:ext cx="1981200" cy="398511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49" name="Picture Placeholder 6"/>
          <p:cNvSpPr>
            <a:spLocks noGrp="1"/>
          </p:cNvSpPr>
          <p:nvPr>
            <p:ph type="pic" sz="quarter" idx="74"/>
          </p:nvPr>
        </p:nvSpPr>
        <p:spPr>
          <a:xfrm>
            <a:off x="10210800" y="993436"/>
            <a:ext cx="1981200" cy="25717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75"/>
          </p:nvPr>
        </p:nvSpPr>
        <p:spPr>
          <a:xfrm>
            <a:off x="10210800" y="3606803"/>
            <a:ext cx="1981200" cy="3251199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536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icture Placeholder 85"/>
          <p:cNvSpPr>
            <a:spLocks noGrp="1"/>
          </p:cNvSpPr>
          <p:nvPr>
            <p:ph type="pic" sz="quarter" idx="33"/>
          </p:nvPr>
        </p:nvSpPr>
        <p:spPr>
          <a:xfrm>
            <a:off x="444021" y="2338722"/>
            <a:ext cx="1774163" cy="3662017"/>
          </a:xfrm>
          <a:custGeom>
            <a:avLst/>
            <a:gdLst>
              <a:gd name="connsiteX0" fmla="*/ 0 w 1774163"/>
              <a:gd name="connsiteY0" fmla="*/ 0 h 3662017"/>
              <a:gd name="connsiteX1" fmla="*/ 1774163 w 1774163"/>
              <a:gd name="connsiteY1" fmla="*/ 0 h 3662017"/>
              <a:gd name="connsiteX2" fmla="*/ 1774163 w 1774163"/>
              <a:gd name="connsiteY2" fmla="*/ 1572882 h 3662017"/>
              <a:gd name="connsiteX3" fmla="*/ 1774163 w 1774163"/>
              <a:gd name="connsiteY3" fmla="*/ 1774164 h 3662017"/>
              <a:gd name="connsiteX4" fmla="*/ 1774163 w 1774163"/>
              <a:gd name="connsiteY4" fmla="*/ 3662017 h 3662017"/>
              <a:gd name="connsiteX5" fmla="*/ 0 w 1774163"/>
              <a:gd name="connsiteY5" fmla="*/ 3662017 h 3662017"/>
              <a:gd name="connsiteX6" fmla="*/ 0 w 1774163"/>
              <a:gd name="connsiteY6" fmla="*/ 1774164 h 3662017"/>
              <a:gd name="connsiteX7" fmla="*/ 0 w 1774163"/>
              <a:gd name="connsiteY7" fmla="*/ 1572882 h 366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4163" h="3662017">
                <a:moveTo>
                  <a:pt x="0" y="0"/>
                </a:moveTo>
                <a:lnTo>
                  <a:pt x="1774163" y="0"/>
                </a:lnTo>
                <a:lnTo>
                  <a:pt x="1774163" y="1572882"/>
                </a:lnTo>
                <a:lnTo>
                  <a:pt x="1774163" y="1774164"/>
                </a:lnTo>
                <a:lnTo>
                  <a:pt x="1774163" y="3662017"/>
                </a:lnTo>
                <a:lnTo>
                  <a:pt x="0" y="3662017"/>
                </a:lnTo>
                <a:lnTo>
                  <a:pt x="0" y="1774164"/>
                </a:lnTo>
                <a:lnTo>
                  <a:pt x="0" y="157288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1" name="Picture Placeholder 6"/>
          <p:cNvSpPr>
            <a:spLocks noGrp="1"/>
          </p:cNvSpPr>
          <p:nvPr>
            <p:ph type="pic" sz="quarter" idx="37"/>
          </p:nvPr>
        </p:nvSpPr>
        <p:spPr>
          <a:xfrm>
            <a:off x="806785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997381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7" name="Picture Placeholder 86"/>
          <p:cNvSpPr>
            <a:spLocks noGrp="1"/>
          </p:cNvSpPr>
          <p:nvPr>
            <p:ph type="pic" sz="quarter" idx="44"/>
          </p:nvPr>
        </p:nvSpPr>
        <p:spPr>
          <a:xfrm>
            <a:off x="8067859" y="2338718"/>
            <a:ext cx="3680124" cy="1774164"/>
          </a:xfrm>
          <a:custGeom>
            <a:avLst/>
            <a:gdLst>
              <a:gd name="connsiteX0" fmla="*/ 0 w 3680124"/>
              <a:gd name="connsiteY0" fmla="*/ 0 h 1774164"/>
              <a:gd name="connsiteX1" fmla="*/ 1634944 w 3680124"/>
              <a:gd name="connsiteY1" fmla="*/ 0 h 1774164"/>
              <a:gd name="connsiteX2" fmla="*/ 1774163 w 3680124"/>
              <a:gd name="connsiteY2" fmla="*/ 0 h 1774164"/>
              <a:gd name="connsiteX3" fmla="*/ 3680124 w 3680124"/>
              <a:gd name="connsiteY3" fmla="*/ 0 h 1774164"/>
              <a:gd name="connsiteX4" fmla="*/ 3680124 w 3680124"/>
              <a:gd name="connsiteY4" fmla="*/ 1774164 h 1774164"/>
              <a:gd name="connsiteX5" fmla="*/ 1774163 w 3680124"/>
              <a:gd name="connsiteY5" fmla="*/ 1774164 h 1774164"/>
              <a:gd name="connsiteX6" fmla="*/ 1634944 w 3680124"/>
              <a:gd name="connsiteY6" fmla="*/ 1774164 h 1774164"/>
              <a:gd name="connsiteX7" fmla="*/ 0 w 3680124"/>
              <a:gd name="connsiteY7" fmla="*/ 1774164 h 177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0124" h="1774164">
                <a:moveTo>
                  <a:pt x="0" y="0"/>
                </a:moveTo>
                <a:lnTo>
                  <a:pt x="1634944" y="0"/>
                </a:lnTo>
                <a:lnTo>
                  <a:pt x="1774163" y="0"/>
                </a:lnTo>
                <a:lnTo>
                  <a:pt x="3680124" y="0"/>
                </a:lnTo>
                <a:lnTo>
                  <a:pt x="3680124" y="1774164"/>
                </a:lnTo>
                <a:lnTo>
                  <a:pt x="1774163" y="1774164"/>
                </a:lnTo>
                <a:lnTo>
                  <a:pt x="1634944" y="1774164"/>
                </a:lnTo>
                <a:lnTo>
                  <a:pt x="0" y="177416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9" name="Picture Placeholder 6"/>
          <p:cNvSpPr>
            <a:spLocks noGrp="1"/>
          </p:cNvSpPr>
          <p:nvPr>
            <p:ph type="pic" sz="quarter" idx="45"/>
          </p:nvPr>
        </p:nvSpPr>
        <p:spPr>
          <a:xfrm>
            <a:off x="444021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5" name="Picture Placeholder 84"/>
          <p:cNvSpPr>
            <a:spLocks noGrp="1"/>
          </p:cNvSpPr>
          <p:nvPr>
            <p:ph type="pic" sz="quarter" idx="48"/>
          </p:nvPr>
        </p:nvSpPr>
        <p:spPr>
          <a:xfrm>
            <a:off x="2349981" y="450865"/>
            <a:ext cx="5586083" cy="5549870"/>
          </a:xfrm>
          <a:custGeom>
            <a:avLst/>
            <a:gdLst>
              <a:gd name="connsiteX0" fmla="*/ 1905958 w 5586083"/>
              <a:gd name="connsiteY0" fmla="*/ 0 h 5549870"/>
              <a:gd name="connsiteX1" fmla="*/ 3680121 w 5586083"/>
              <a:gd name="connsiteY1" fmla="*/ 0 h 5549870"/>
              <a:gd name="connsiteX2" fmla="*/ 3680121 w 5586083"/>
              <a:gd name="connsiteY2" fmla="*/ 0 h 5549870"/>
              <a:gd name="connsiteX3" fmla="*/ 5586081 w 5586083"/>
              <a:gd name="connsiteY3" fmla="*/ 0 h 5549870"/>
              <a:gd name="connsiteX4" fmla="*/ 5586081 w 5586083"/>
              <a:gd name="connsiteY4" fmla="*/ 1 h 5549870"/>
              <a:gd name="connsiteX5" fmla="*/ 5586083 w 5586083"/>
              <a:gd name="connsiteY5" fmla="*/ 1 h 5549870"/>
              <a:gd name="connsiteX6" fmla="*/ 5586083 w 5586083"/>
              <a:gd name="connsiteY6" fmla="*/ 1774164 h 5549870"/>
              <a:gd name="connsiteX7" fmla="*/ 5586081 w 5586083"/>
              <a:gd name="connsiteY7" fmla="*/ 1774164 h 5549870"/>
              <a:gd name="connsiteX8" fmla="*/ 5586081 w 5586083"/>
              <a:gd name="connsiteY8" fmla="*/ 1887853 h 5549870"/>
              <a:gd name="connsiteX9" fmla="*/ 5586083 w 5586083"/>
              <a:gd name="connsiteY9" fmla="*/ 1887853 h 5549870"/>
              <a:gd name="connsiteX10" fmla="*/ 5586083 w 5586083"/>
              <a:gd name="connsiteY10" fmla="*/ 3662017 h 5549870"/>
              <a:gd name="connsiteX11" fmla="*/ 5586081 w 5586083"/>
              <a:gd name="connsiteY11" fmla="*/ 3662017 h 5549870"/>
              <a:gd name="connsiteX12" fmla="*/ 5586081 w 5586083"/>
              <a:gd name="connsiteY12" fmla="*/ 3775706 h 5549870"/>
              <a:gd name="connsiteX13" fmla="*/ 5586083 w 5586083"/>
              <a:gd name="connsiteY13" fmla="*/ 3775706 h 5549870"/>
              <a:gd name="connsiteX14" fmla="*/ 5586083 w 5586083"/>
              <a:gd name="connsiteY14" fmla="*/ 5549870 h 5549870"/>
              <a:gd name="connsiteX15" fmla="*/ 5586081 w 5586083"/>
              <a:gd name="connsiteY15" fmla="*/ 5549870 h 5549870"/>
              <a:gd name="connsiteX16" fmla="*/ 3811920 w 5586083"/>
              <a:gd name="connsiteY16" fmla="*/ 5549870 h 5549870"/>
              <a:gd name="connsiteX17" fmla="*/ 3680121 w 5586083"/>
              <a:gd name="connsiteY17" fmla="*/ 5549870 h 5549870"/>
              <a:gd name="connsiteX18" fmla="*/ 1905958 w 5586083"/>
              <a:gd name="connsiteY18" fmla="*/ 5549870 h 5549870"/>
              <a:gd name="connsiteX19" fmla="*/ 1774163 w 5586083"/>
              <a:gd name="connsiteY19" fmla="*/ 5549870 h 5549870"/>
              <a:gd name="connsiteX20" fmla="*/ 0 w 5586083"/>
              <a:gd name="connsiteY20" fmla="*/ 5549870 h 5549870"/>
              <a:gd name="connsiteX21" fmla="*/ 0 w 5586083"/>
              <a:gd name="connsiteY21" fmla="*/ 3775706 h 5549870"/>
              <a:gd name="connsiteX22" fmla="*/ 0 w 5586083"/>
              <a:gd name="connsiteY22" fmla="*/ 3662017 h 5549870"/>
              <a:gd name="connsiteX23" fmla="*/ 0 w 5586083"/>
              <a:gd name="connsiteY23" fmla="*/ 1887853 h 5549870"/>
              <a:gd name="connsiteX24" fmla="*/ 0 w 5586083"/>
              <a:gd name="connsiteY24" fmla="*/ 0 h 5549870"/>
              <a:gd name="connsiteX25" fmla="*/ 1905958 w 5586083"/>
              <a:gd name="connsiteY25" fmla="*/ 0 h 554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86083" h="5549870">
                <a:moveTo>
                  <a:pt x="1905958" y="0"/>
                </a:moveTo>
                <a:lnTo>
                  <a:pt x="3680121" y="0"/>
                </a:lnTo>
                <a:lnTo>
                  <a:pt x="3680121" y="0"/>
                </a:lnTo>
                <a:lnTo>
                  <a:pt x="5586081" y="0"/>
                </a:lnTo>
                <a:lnTo>
                  <a:pt x="5586081" y="1"/>
                </a:lnTo>
                <a:lnTo>
                  <a:pt x="5586083" y="1"/>
                </a:lnTo>
                <a:lnTo>
                  <a:pt x="5586083" y="1774164"/>
                </a:lnTo>
                <a:lnTo>
                  <a:pt x="5586081" y="1774164"/>
                </a:lnTo>
                <a:lnTo>
                  <a:pt x="5586081" y="1887853"/>
                </a:lnTo>
                <a:lnTo>
                  <a:pt x="5586083" y="1887853"/>
                </a:lnTo>
                <a:lnTo>
                  <a:pt x="5586083" y="3662017"/>
                </a:lnTo>
                <a:lnTo>
                  <a:pt x="5586081" y="3662017"/>
                </a:lnTo>
                <a:lnTo>
                  <a:pt x="5586081" y="3775706"/>
                </a:lnTo>
                <a:lnTo>
                  <a:pt x="5586083" y="3775706"/>
                </a:lnTo>
                <a:lnTo>
                  <a:pt x="5586083" y="5549870"/>
                </a:lnTo>
                <a:lnTo>
                  <a:pt x="5586081" y="5549870"/>
                </a:lnTo>
                <a:lnTo>
                  <a:pt x="3811920" y="5549870"/>
                </a:lnTo>
                <a:lnTo>
                  <a:pt x="3680121" y="5549870"/>
                </a:lnTo>
                <a:lnTo>
                  <a:pt x="1905958" y="5549870"/>
                </a:lnTo>
                <a:lnTo>
                  <a:pt x="1774163" y="5549870"/>
                </a:lnTo>
                <a:lnTo>
                  <a:pt x="0" y="5549870"/>
                </a:lnTo>
                <a:lnTo>
                  <a:pt x="0" y="3775706"/>
                </a:lnTo>
                <a:lnTo>
                  <a:pt x="0" y="3662017"/>
                </a:lnTo>
                <a:lnTo>
                  <a:pt x="0" y="1887853"/>
                </a:lnTo>
                <a:lnTo>
                  <a:pt x="0" y="0"/>
                </a:lnTo>
                <a:lnTo>
                  <a:pt x="1905958" y="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3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806785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4" name="Picture Placeholder 6"/>
          <p:cNvSpPr>
            <a:spLocks noGrp="1"/>
          </p:cNvSpPr>
          <p:nvPr>
            <p:ph type="pic" sz="quarter" idx="50"/>
          </p:nvPr>
        </p:nvSpPr>
        <p:spPr>
          <a:xfrm>
            <a:off x="997381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6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71" grpId="0"/>
      <p:bldP spid="72" grpId="0"/>
      <p:bldP spid="87" grpId="0"/>
      <p:bldP spid="79" grpId="0"/>
      <p:bldP spid="85" grpId="0"/>
      <p:bldP spid="83" grpId="0"/>
      <p:bldP spid="8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AA40A-FEF6-47AE-9E22-65D97D9F28F3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37AC8-831A-459D-8B55-093325303FC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646474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6"/>
          <p:cNvSpPr>
            <a:spLocks noGrp="1"/>
          </p:cNvSpPr>
          <p:nvPr>
            <p:ph type="pic" sz="quarter" idx="34"/>
          </p:nvPr>
        </p:nvSpPr>
        <p:spPr>
          <a:xfrm>
            <a:off x="444024" y="2338722"/>
            <a:ext cx="3680121" cy="366201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3" name="Picture Placeholder 6"/>
          <p:cNvSpPr>
            <a:spLocks noGrp="1"/>
          </p:cNvSpPr>
          <p:nvPr>
            <p:ph type="pic" sz="quarter" idx="35"/>
          </p:nvPr>
        </p:nvSpPr>
        <p:spPr>
          <a:xfrm>
            <a:off x="425593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4" name="Picture Placeholder 6"/>
          <p:cNvSpPr>
            <a:spLocks noGrp="1"/>
          </p:cNvSpPr>
          <p:nvPr>
            <p:ph type="pic" sz="quarter" idx="36"/>
          </p:nvPr>
        </p:nvSpPr>
        <p:spPr>
          <a:xfrm>
            <a:off x="6161901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9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255937" y="450869"/>
            <a:ext cx="3680123" cy="366201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2" name="Picture Placeholder 6"/>
          <p:cNvSpPr>
            <a:spLocks noGrp="1"/>
          </p:cNvSpPr>
          <p:nvPr>
            <p:ph type="pic" sz="quarter" idx="44"/>
          </p:nvPr>
        </p:nvSpPr>
        <p:spPr>
          <a:xfrm>
            <a:off x="8067855" y="2338717"/>
            <a:ext cx="3680127" cy="366201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3" name="Picture Placeholder 6"/>
          <p:cNvSpPr>
            <a:spLocks noGrp="1"/>
          </p:cNvSpPr>
          <p:nvPr>
            <p:ph type="pic" sz="quarter" idx="45"/>
          </p:nvPr>
        </p:nvSpPr>
        <p:spPr>
          <a:xfrm>
            <a:off x="444021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4" name="Picture Placeholder 6"/>
          <p:cNvSpPr>
            <a:spLocks noGrp="1"/>
          </p:cNvSpPr>
          <p:nvPr>
            <p:ph type="pic" sz="quarter" idx="46"/>
          </p:nvPr>
        </p:nvSpPr>
        <p:spPr>
          <a:xfrm>
            <a:off x="2349981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7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806785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8" name="Picture Placeholder 6"/>
          <p:cNvSpPr>
            <a:spLocks noGrp="1"/>
          </p:cNvSpPr>
          <p:nvPr>
            <p:ph type="pic" sz="quarter" idx="50"/>
          </p:nvPr>
        </p:nvSpPr>
        <p:spPr>
          <a:xfrm>
            <a:off x="997381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2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9" grpId="0"/>
      <p:bldP spid="82" grpId="0"/>
      <p:bldP spid="83" grpId="0"/>
      <p:bldP spid="84" grpId="0"/>
      <p:bldP spid="87" grpId="0"/>
      <p:bldP spid="88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444023" y="4226571"/>
            <a:ext cx="3680117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5" name="Picture Placeholder 6"/>
          <p:cNvSpPr>
            <a:spLocks noGrp="1"/>
          </p:cNvSpPr>
          <p:nvPr>
            <p:ph type="pic" sz="quarter" idx="37"/>
          </p:nvPr>
        </p:nvSpPr>
        <p:spPr>
          <a:xfrm>
            <a:off x="806785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6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9973817" y="4226571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1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8067857" y="2338718"/>
            <a:ext cx="368012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3" name="Picture Placeholder 6"/>
          <p:cNvSpPr>
            <a:spLocks noGrp="1"/>
          </p:cNvSpPr>
          <p:nvPr>
            <p:ph type="pic" sz="quarter" idx="45"/>
          </p:nvPr>
        </p:nvSpPr>
        <p:spPr>
          <a:xfrm>
            <a:off x="444023" y="450868"/>
            <a:ext cx="3680117" cy="3662017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5" name="Picture Placeholder 6"/>
          <p:cNvSpPr>
            <a:spLocks noGrp="1"/>
          </p:cNvSpPr>
          <p:nvPr>
            <p:ph type="pic" sz="quarter" idx="47"/>
          </p:nvPr>
        </p:nvSpPr>
        <p:spPr>
          <a:xfrm>
            <a:off x="4255937" y="450865"/>
            <a:ext cx="3680123" cy="554987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7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806785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8" name="Picture Placeholder 6"/>
          <p:cNvSpPr>
            <a:spLocks noGrp="1"/>
          </p:cNvSpPr>
          <p:nvPr>
            <p:ph type="pic" sz="quarter" idx="50"/>
          </p:nvPr>
        </p:nvSpPr>
        <p:spPr>
          <a:xfrm>
            <a:off x="9973817" y="450865"/>
            <a:ext cx="1774163" cy="1774164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5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5" grpId="0"/>
      <p:bldP spid="76" grpId="0"/>
      <p:bldP spid="81" grpId="0"/>
      <p:bldP spid="83" grpId="0"/>
      <p:bldP spid="85" grpId="0"/>
      <p:bldP spid="87" grpId="0"/>
      <p:bldP spid="88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37"/>
          </p:nvPr>
        </p:nvSpPr>
        <p:spPr>
          <a:xfrm>
            <a:off x="3158355" y="2831054"/>
            <a:ext cx="2247900" cy="1971842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1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37"/>
          </p:nvPr>
        </p:nvSpPr>
        <p:spPr>
          <a:xfrm>
            <a:off x="6179327" y="3691468"/>
            <a:ext cx="2247900" cy="2263719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6037937" y="404467"/>
            <a:ext cx="3336353" cy="29266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201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1" y="1401827"/>
            <a:ext cx="3319272" cy="28490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468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900" y="33384"/>
            <a:ext cx="3684105" cy="3352754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58" y="33384"/>
            <a:ext cx="3684105" cy="3352754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58" y="3429000"/>
            <a:ext cx="3684105" cy="338418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900" y="3429000"/>
            <a:ext cx="3684105" cy="338418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50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72140"/>
            <a:ext cx="12192000" cy="103367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394099" y="2022629"/>
            <a:ext cx="2187303" cy="199057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  <a:effectLst>
            <a:outerShdw blurRad="1524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807099" y="1616229"/>
            <a:ext cx="2187303" cy="199057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  <a:effectLst>
            <a:outerShdw blurRad="1524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220099" y="2022629"/>
            <a:ext cx="2187303" cy="199057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  <a:effectLst>
            <a:outerShdw blurRad="1524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8633099" y="1616228"/>
            <a:ext cx="2187303" cy="199057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  <a:effectLst>
            <a:outerShdw blurRad="1524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549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6096002" y="305629"/>
            <a:ext cx="4929809" cy="423139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999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850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9" y="2093844"/>
            <a:ext cx="1888435" cy="22926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3" y="2093844"/>
            <a:ext cx="1888435" cy="22926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36" y="2093844"/>
            <a:ext cx="1888435" cy="22926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37" y="2093844"/>
            <a:ext cx="1888435" cy="22926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41" y="2093844"/>
            <a:ext cx="1888435" cy="22926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325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26E6-3CF5-48CD-9466-3ABFC918DA15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12852-8C50-4793-B09D-98D1426F8F6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338953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62" y="1007164"/>
            <a:ext cx="3924233" cy="476415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6" y="3478694"/>
            <a:ext cx="1888435" cy="22926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1" y="3478694"/>
            <a:ext cx="1888435" cy="22926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1" y="1007164"/>
            <a:ext cx="1888435" cy="22926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65" y="1007164"/>
            <a:ext cx="1888435" cy="229262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827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232412" y="724326"/>
            <a:ext cx="3341869" cy="4715563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00672" y="1987826"/>
            <a:ext cx="1986677" cy="241189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06617" y="2392168"/>
            <a:ext cx="1418809" cy="1722484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344691" y="2504664"/>
            <a:ext cx="1189688" cy="1444323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8653647" y="2594191"/>
            <a:ext cx="987759" cy="1199173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322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6662" y="2198059"/>
            <a:ext cx="1716759" cy="208420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2261535" y="1006316"/>
            <a:ext cx="3680028" cy="4467682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6031350" y="2198059"/>
            <a:ext cx="1716759" cy="208420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37894" y="2319134"/>
            <a:ext cx="1440887" cy="1749287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368566" y="2504664"/>
            <a:ext cx="1202228" cy="1459547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073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55379" y="2557670"/>
            <a:ext cx="1158565" cy="1406538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2433213" y="2198059"/>
            <a:ext cx="1716759" cy="208420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269239" y="1006316"/>
            <a:ext cx="3680028" cy="4467682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8068535" y="2198059"/>
            <a:ext cx="1716759" cy="208420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904562" y="2557674"/>
            <a:ext cx="1080665" cy="131196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8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154783" y="2570922"/>
            <a:ext cx="938759" cy="1139686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4213158" y="2411900"/>
            <a:ext cx="1233487" cy="149749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565911" y="2268142"/>
            <a:ext cx="1447800" cy="1757680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33327" y="1209397"/>
            <a:ext cx="3345480" cy="4061529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10598426" y="2268142"/>
            <a:ext cx="1461055" cy="1773772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74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354386" y="3018973"/>
            <a:ext cx="526039" cy="638628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999692" y="2743205"/>
            <a:ext cx="874304" cy="1061435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993267" y="2552626"/>
            <a:ext cx="1172151" cy="1423031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6284689" y="2089635"/>
            <a:ext cx="1891905" cy="2296839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8295864" y="887896"/>
            <a:ext cx="3766353" cy="4572484"/>
          </a:xfrm>
          <a:prstGeom prst="rect">
            <a:avLst/>
          </a:prstGeom>
          <a:pattFill prst="lgGrid">
            <a:fgClr>
              <a:schemeClr val="bg1"/>
            </a:fgClr>
            <a:bgClr>
              <a:srgbClr val="BFBFBF"/>
            </a:bgClr>
          </a:pattFill>
          <a:scene3d>
            <a:camera prst="isometricOffAxis1Top">
              <a:rot lat="0" lon="0" rev="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026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39560" y="566057"/>
            <a:ext cx="3820277" cy="29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763">
                <a:solidFill>
                  <a:schemeClr val="tx1">
                    <a:lumMod val="10000"/>
                    <a:lumOff val="9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AVA</a:t>
            </a:r>
            <a:endParaRPr lang="en-US" sz="4050">
              <a:solidFill>
                <a:schemeClr val="tx1">
                  <a:lumMod val="10000"/>
                  <a:lumOff val="9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r>
              <a:rPr lang="en-US" sz="4050">
                <a:solidFill>
                  <a:schemeClr val="tx1">
                    <a:lumMod val="10000"/>
                    <a:lumOff val="9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BEST OF</a:t>
            </a:r>
          </a:p>
          <a:p>
            <a:r>
              <a:rPr lang="en-US" sz="6469">
                <a:solidFill>
                  <a:schemeClr val="tx1">
                    <a:lumMod val="10000"/>
                    <a:lumOff val="9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BEST</a:t>
            </a:r>
            <a:endParaRPr lang="en-US" sz="4050">
              <a:solidFill>
                <a:schemeClr val="tx1">
                  <a:lumMod val="10000"/>
                  <a:lumOff val="9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447803" y="1110646"/>
            <a:ext cx="3181351" cy="39464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953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048250"/>
            <a:ext cx="12192000" cy="180975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301244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150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lgGrid">
            <a:fgClr>
              <a:schemeClr val="bg1"/>
            </a:fgClr>
            <a:bgClr>
              <a:srgbClr val="EBEDF3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7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video" Target="NULL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microsoft.com/office/2007/relationships/hdphoto" Target="../media/hdphoto2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microsoft.com/office/2007/relationships/hdphoto" Target="../media/hdphoto2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63" Type="http://schemas.openxmlformats.org/officeDocument/2006/relationships/slideLayout" Target="../slideLayouts/slideLayout110.xml"/><Relationship Id="rId68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74" Type="http://schemas.openxmlformats.org/officeDocument/2006/relationships/slideLayout" Target="../slideLayouts/slideLayout121.xml"/><Relationship Id="rId79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82" Type="http://schemas.openxmlformats.org/officeDocument/2006/relationships/theme" Target="../theme/theme6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slideLayout" Target="../slideLayouts/slideLayout111.xml"/><Relationship Id="rId69" Type="http://schemas.openxmlformats.org/officeDocument/2006/relationships/slideLayout" Target="../slideLayouts/slideLayout116.xml"/><Relationship Id="rId7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72" Type="http://schemas.openxmlformats.org/officeDocument/2006/relationships/slideLayout" Target="../slideLayouts/slideLayout119.xml"/><Relationship Id="rId80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67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70" Type="http://schemas.openxmlformats.org/officeDocument/2006/relationships/slideLayout" Target="../slideLayouts/slideLayout117.xml"/><Relationship Id="rId75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slideLayout" Target="../slideLayouts/slideLayout112.xml"/><Relationship Id="rId73" Type="http://schemas.openxmlformats.org/officeDocument/2006/relationships/slideLayout" Target="../slideLayouts/slideLayout120.xml"/><Relationship Id="rId78" Type="http://schemas.openxmlformats.org/officeDocument/2006/relationships/slideLayout" Target="../slideLayouts/slideLayout125.xml"/><Relationship Id="rId8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7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54.xml"/><Relationship Id="rId7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66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ProPowerPoint\География 2\Geografiya-2-Slid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116632"/>
            <a:ext cx="9601067" cy="792088"/>
          </a:xfrm>
          <a:prstGeom prst="rect">
            <a:avLst/>
          </a:prstGeom>
          <a:solidFill>
            <a:schemeClr val="accent1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8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3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hlinkClick r:id="" action="ppaction://media"/>
          </p:cNvPr>
          <p:cNvPicPr>
            <a:picLocks noRot="1" noChangeAspect="1"/>
          </p:cNvPicPr>
          <p:nvPr>
            <a:videoFile r:link="rId1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8064"/>
          <a:stretch>
            <a:fillRect/>
          </a:stretch>
        </p:blipFill>
        <p:spPr bwMode="auto">
          <a:xfrm>
            <a:off x="0" y="5486400"/>
            <a:ext cx="314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3976"/>
            <a:ext cx="11582400" cy="1057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27200" y="1676400"/>
            <a:ext cx="1016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28C0AA-9CC7-4B93-AD97-DAD16A789886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120D3D-C9B9-4AB8-B1C7-D7B85FBDBD3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3876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5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77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3200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7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Freeform 5"/>
          <p:cNvSpPr>
            <a:spLocks/>
          </p:cNvSpPr>
          <p:nvPr userDrawn="1"/>
        </p:nvSpPr>
        <p:spPr bwMode="auto">
          <a:xfrm>
            <a:off x="11803891" y="6450017"/>
            <a:ext cx="155575" cy="231775"/>
          </a:xfrm>
          <a:custGeom>
            <a:avLst/>
            <a:gdLst>
              <a:gd name="T0" fmla="*/ 15 w 98"/>
              <a:gd name="T1" fmla="*/ 0 h 146"/>
              <a:gd name="T2" fmla="*/ 0 w 98"/>
              <a:gd name="T3" fmla="*/ 0 h 146"/>
              <a:gd name="T4" fmla="*/ 45 w 98"/>
              <a:gd name="T5" fmla="*/ 73 h 146"/>
              <a:gd name="T6" fmla="*/ 0 w 98"/>
              <a:gd name="T7" fmla="*/ 146 h 146"/>
              <a:gd name="T8" fmla="*/ 15 w 98"/>
              <a:gd name="T9" fmla="*/ 146 h 146"/>
              <a:gd name="T10" fmla="*/ 98 w 98"/>
              <a:gd name="T11" fmla="*/ 73 h 146"/>
              <a:gd name="T12" fmla="*/ 15 w 98"/>
              <a:gd name="T13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" h="146">
                <a:moveTo>
                  <a:pt x="15" y="0"/>
                </a:moveTo>
                <a:lnTo>
                  <a:pt x="0" y="0"/>
                </a:lnTo>
                <a:lnTo>
                  <a:pt x="45" y="73"/>
                </a:lnTo>
                <a:lnTo>
                  <a:pt x="0" y="146"/>
                </a:lnTo>
                <a:lnTo>
                  <a:pt x="15" y="146"/>
                </a:lnTo>
                <a:lnTo>
                  <a:pt x="98" y="73"/>
                </a:lnTo>
                <a:lnTo>
                  <a:pt x="15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8913815" y="6450017"/>
            <a:ext cx="155575" cy="231775"/>
          </a:xfrm>
          <a:custGeom>
            <a:avLst/>
            <a:gdLst>
              <a:gd name="T0" fmla="*/ 15 w 98"/>
              <a:gd name="T1" fmla="*/ 0 h 146"/>
              <a:gd name="T2" fmla="*/ 0 w 98"/>
              <a:gd name="T3" fmla="*/ 0 h 146"/>
              <a:gd name="T4" fmla="*/ 45 w 98"/>
              <a:gd name="T5" fmla="*/ 73 h 146"/>
              <a:gd name="T6" fmla="*/ 0 w 98"/>
              <a:gd name="T7" fmla="*/ 146 h 146"/>
              <a:gd name="T8" fmla="*/ 15 w 98"/>
              <a:gd name="T9" fmla="*/ 146 h 146"/>
              <a:gd name="T10" fmla="*/ 98 w 98"/>
              <a:gd name="T11" fmla="*/ 73 h 146"/>
              <a:gd name="T12" fmla="*/ 15 w 98"/>
              <a:gd name="T13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" h="146">
                <a:moveTo>
                  <a:pt x="15" y="0"/>
                </a:moveTo>
                <a:lnTo>
                  <a:pt x="0" y="0"/>
                </a:lnTo>
                <a:lnTo>
                  <a:pt x="45" y="73"/>
                </a:lnTo>
                <a:lnTo>
                  <a:pt x="0" y="146"/>
                </a:lnTo>
                <a:lnTo>
                  <a:pt x="15" y="146"/>
                </a:lnTo>
                <a:lnTo>
                  <a:pt x="98" y="73"/>
                </a:lnTo>
                <a:lnTo>
                  <a:pt x="1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Freeform 5"/>
          <p:cNvSpPr>
            <a:spLocks/>
          </p:cNvSpPr>
          <p:nvPr userDrawn="1"/>
        </p:nvSpPr>
        <p:spPr bwMode="auto">
          <a:xfrm flipH="1">
            <a:off x="11198227" y="6450017"/>
            <a:ext cx="155575" cy="231775"/>
          </a:xfrm>
          <a:custGeom>
            <a:avLst/>
            <a:gdLst>
              <a:gd name="T0" fmla="*/ 15 w 98"/>
              <a:gd name="T1" fmla="*/ 0 h 146"/>
              <a:gd name="T2" fmla="*/ 0 w 98"/>
              <a:gd name="T3" fmla="*/ 0 h 146"/>
              <a:gd name="T4" fmla="*/ 45 w 98"/>
              <a:gd name="T5" fmla="*/ 73 h 146"/>
              <a:gd name="T6" fmla="*/ 0 w 98"/>
              <a:gd name="T7" fmla="*/ 146 h 146"/>
              <a:gd name="T8" fmla="*/ 15 w 98"/>
              <a:gd name="T9" fmla="*/ 146 h 146"/>
              <a:gd name="T10" fmla="*/ 98 w 98"/>
              <a:gd name="T11" fmla="*/ 73 h 146"/>
              <a:gd name="T12" fmla="*/ 15 w 98"/>
              <a:gd name="T13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" h="146">
                <a:moveTo>
                  <a:pt x="15" y="0"/>
                </a:moveTo>
                <a:lnTo>
                  <a:pt x="0" y="0"/>
                </a:lnTo>
                <a:lnTo>
                  <a:pt x="45" y="73"/>
                </a:lnTo>
                <a:lnTo>
                  <a:pt x="0" y="146"/>
                </a:lnTo>
                <a:lnTo>
                  <a:pt x="15" y="146"/>
                </a:lnTo>
                <a:lnTo>
                  <a:pt x="98" y="73"/>
                </a:lnTo>
                <a:lnTo>
                  <a:pt x="15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506608" y="6387469"/>
            <a:ext cx="139424" cy="328295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675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pPr algn="ctr"/>
              <a:t>‹#›</a:t>
            </a:fld>
            <a:endParaRPr lang="en-US" sz="675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Action Button: Forward or Next 20">
            <a:hlinkClick r:id="" action="ppaction://hlinkshowjump?jump=nextslide" highlightClick="1"/>
          </p:cNvPr>
          <p:cNvSpPr/>
          <p:nvPr userDrawn="1"/>
        </p:nvSpPr>
        <p:spPr>
          <a:xfrm>
            <a:off x="11774964" y="6364732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2" name="Action Button: Back or Previous 21">
            <a:hlinkClick r:id="" action="ppaction://hlinkshowjump?jump=previousslide" highlightClick="1"/>
          </p:cNvPr>
          <p:cNvSpPr/>
          <p:nvPr userDrawn="1"/>
        </p:nvSpPr>
        <p:spPr>
          <a:xfrm>
            <a:off x="10975341" y="636473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702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738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0" r:id="rId44"/>
    <p:sldLayoutId id="2147483771" r:id="rId45"/>
    <p:sldLayoutId id="2147483772" r:id="rId46"/>
    <p:sldLayoutId id="2147483773" r:id="rId47"/>
    <p:sldLayoutId id="2147483774" r:id="rId48"/>
    <p:sldLayoutId id="2147483775" r:id="rId49"/>
    <p:sldLayoutId id="2147483776" r:id="rId50"/>
    <p:sldLayoutId id="2147483777" r:id="rId51"/>
    <p:sldLayoutId id="2147483778" r:id="rId52"/>
    <p:sldLayoutId id="2147483779" r:id="rId53"/>
    <p:sldLayoutId id="2147483780" r:id="rId54"/>
    <p:sldLayoutId id="2147483781" r:id="rId55"/>
    <p:sldLayoutId id="2147483782" r:id="rId56"/>
    <p:sldLayoutId id="2147483783" r:id="rId57"/>
    <p:sldLayoutId id="2147483784" r:id="rId58"/>
    <p:sldLayoutId id="2147483785" r:id="rId59"/>
    <p:sldLayoutId id="2147483786" r:id="rId60"/>
    <p:sldLayoutId id="2147483787" r:id="rId61"/>
    <p:sldLayoutId id="2147483788" r:id="rId62"/>
    <p:sldLayoutId id="2147483789" r:id="rId63"/>
    <p:sldLayoutId id="2147483790" r:id="rId64"/>
    <p:sldLayoutId id="2147483791" r:id="rId65"/>
    <p:sldLayoutId id="2147483792" r:id="rId66"/>
    <p:sldLayoutId id="2147483793" r:id="rId67"/>
    <p:sldLayoutId id="2147483794" r:id="rId68"/>
    <p:sldLayoutId id="2147483795" r:id="rId69"/>
    <p:sldLayoutId id="2147483796" r:id="rId70"/>
    <p:sldLayoutId id="2147483797" r:id="rId71"/>
    <p:sldLayoutId id="2147483798" r:id="rId72"/>
    <p:sldLayoutId id="2147483799" r:id="rId73"/>
    <p:sldLayoutId id="2147483800" r:id="rId74"/>
    <p:sldLayoutId id="2147483801" r:id="rId75"/>
    <p:sldLayoutId id="2147483802" r:id="rId76"/>
    <p:sldLayoutId id="2147483803" r:id="rId77"/>
    <p:sldLayoutId id="2147483804" r:id="rId78"/>
    <p:sldLayoutId id="2147483805" r:id="rId79"/>
    <p:sldLayoutId id="2147483806" r:id="rId80"/>
    <p:sldLayoutId id="2147483807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4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9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063552" y="692696"/>
            <a:ext cx="7776864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+mn-cs"/>
              </a:rPr>
              <a:t>«Розбір </a:t>
            </a:r>
            <a:r>
              <a:rPr lang="uk-UA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+mn-cs"/>
              </a:rPr>
              <a:t>ІІ </a:t>
            </a:r>
            <a:r>
              <a:rPr lang="uk-UA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+mn-cs"/>
              </a:rPr>
              <a:t>етапу Всеукраїнської учнівської олімпіади з географії за попередні роки»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43872" y="4438711"/>
            <a:ext cx="5508612" cy="648072"/>
          </a:xfrm>
        </p:spPr>
        <p:txBody>
          <a:bodyPr>
            <a:normAutofit fontScale="32500" lnSpcReduction="20000"/>
          </a:bodyPr>
          <a:lstStyle/>
          <a:p>
            <a:pPr algn="l">
              <a:lnSpc>
                <a:spcPct val="170000"/>
              </a:lnSpc>
              <a:spcBef>
                <a:spcPts val="0"/>
              </a:spcBef>
            </a:pPr>
            <a:r>
              <a:rPr lang="uk-UA" altLang="ru-RU" sz="3500" b="1" dirty="0"/>
              <a:t>Саввіч О.М., методист </a:t>
            </a:r>
            <a:r>
              <a:rPr lang="uk-UA" altLang="ru-RU" sz="3500" b="1" dirty="0"/>
              <a:t>з географії Центру </a:t>
            </a:r>
            <a:r>
              <a:rPr lang="uk-UA" altLang="ru-RU" sz="3500" b="1" dirty="0"/>
              <a:t>методичної та аналітичної роботи</a:t>
            </a:r>
            <a:r>
              <a:rPr lang="ru-RU" altLang="ru-RU" sz="3500" b="1" dirty="0"/>
              <a:t> </a:t>
            </a:r>
            <a:r>
              <a:rPr lang="uk-UA" altLang="ru-RU" sz="3500" b="1" dirty="0"/>
              <a:t>освіти </a:t>
            </a:r>
            <a:endParaRPr lang="uk-UA" altLang="ru-RU" sz="3500" b="1" dirty="0"/>
          </a:p>
          <a:p>
            <a:pPr algn="l">
              <a:lnSpc>
                <a:spcPct val="170000"/>
              </a:lnSpc>
              <a:spcBef>
                <a:spcPts val="0"/>
              </a:spcBef>
            </a:pPr>
            <a:r>
              <a:rPr lang="uk-UA" altLang="ru-RU" sz="3500" b="1" dirty="0"/>
              <a:t>КВНЗ </a:t>
            </a:r>
            <a:r>
              <a:rPr lang="uk-UA" altLang="ru-RU" sz="3500" b="1" dirty="0"/>
              <a:t>«Харківська академія неперервної освіти»</a:t>
            </a:r>
            <a:r>
              <a:rPr lang="ru-RU" altLang="ru-RU" sz="3500" b="1" dirty="0"/>
              <a:t> </a:t>
            </a:r>
          </a:p>
          <a:p>
            <a:pPr>
              <a:lnSpc>
                <a:spcPct val="80000"/>
              </a:lnSpc>
            </a:pPr>
            <a:endParaRPr lang="ru-RU" altLang="ru-RU" sz="2000" dirty="0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8450" y="2760663"/>
            <a:ext cx="5543550" cy="868362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800" b="1" dirty="0"/>
              <a:t>Онлайн-тренінг </a:t>
            </a:r>
            <a:r>
              <a:rPr lang="uk-UA" sz="1800" b="1" dirty="0"/>
              <a:t>з підготовки учнів Харківської області до </a:t>
            </a:r>
            <a:r>
              <a:rPr lang="uk-UA" sz="1800" b="1" dirty="0"/>
              <a:t>ІІ </a:t>
            </a:r>
            <a:r>
              <a:rPr lang="uk-UA" sz="1800" b="1" dirty="0"/>
              <a:t>та IІІ етапів Всеукраїнської учнівської олімпіади з географії у </a:t>
            </a:r>
            <a:r>
              <a:rPr lang="uk-UA" sz="1800" b="1" dirty="0"/>
              <a:t>2020/2021 навчальному </a:t>
            </a:r>
            <a:r>
              <a:rPr lang="uk-UA" sz="1800" b="1" dirty="0"/>
              <a:t>році</a:t>
            </a:r>
            <a:endParaRPr lang="ru-RU" sz="1800" dirty="0"/>
          </a:p>
          <a:p>
            <a:pPr marL="0" indent="0" algn="ctr" fontAlgn="base">
              <a:lnSpc>
                <a:spcPct val="80000"/>
              </a:lnSpc>
              <a:spcAft>
                <a:spcPct val="0"/>
              </a:spcAft>
              <a:buNone/>
            </a:pPr>
            <a:endParaRPr lang="uk-UA" altLang="ru-RU" sz="1600" b="1" kern="0" dirty="0">
              <a:solidFill>
                <a:srgbClr val="000000"/>
              </a:solidFill>
              <a:cs typeface="Times New Roman"/>
            </a:endParaRPr>
          </a:p>
          <a:p>
            <a:pPr marL="0" indent="0" algn="ct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GB" altLang="ru-RU" b="1" kern="0" dirty="0" smtClean="0">
                <a:cs typeface="Times New Roman"/>
              </a:rPr>
              <a:t>03 </a:t>
            </a:r>
            <a:r>
              <a:rPr lang="uk-UA" altLang="ru-RU" b="1" kern="0" dirty="0" smtClean="0">
                <a:cs typeface="Times New Roman"/>
              </a:rPr>
              <a:t>грудня 2020 </a:t>
            </a:r>
            <a:r>
              <a:rPr lang="uk-UA" altLang="ru-RU" b="1" kern="0" dirty="0">
                <a:cs typeface="Times New Roman"/>
              </a:rPr>
              <a:t>року</a:t>
            </a:r>
            <a:r>
              <a:rPr lang="ru-RU" altLang="ru-RU" kern="0" dirty="0">
                <a:cs typeface="Times New Roman"/>
              </a:rPr>
              <a:t> </a:t>
            </a:r>
            <a:endParaRPr lang="en-US" altLang="ru-RU" kern="0" dirty="0"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941605"/>
              </p:ext>
            </p:extLst>
          </p:nvPr>
        </p:nvGraphicFramePr>
        <p:xfrm>
          <a:off x="8885762" y="52419"/>
          <a:ext cx="1763688" cy="1280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9" name="Acrobat Document" r:id="rId3" imgW="2438400" imgH="2438196" progId="AcroExch.Document.DC">
                  <p:embed/>
                </p:oleObj>
              </mc:Choice>
              <mc:Fallback>
                <p:oleObj name="Acrobat Document" r:id="rId3" imgW="2438400" imgH="2438196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5762" y="52419"/>
                        <a:ext cx="1763688" cy="1280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5056269"/>
            <a:ext cx="9125450" cy="16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0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Практичний блок.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1412776"/>
            <a:ext cx="8712968" cy="51845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/>
              <a:t>При оцінюванні практичного завдання з використанням контурної карти необхідно враховувати правильність (відповідність завданню), повноту, точність нанесення географічних об’єктів, картографічну грамотність, охайність.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Оцінювання практичного завдання з розв'язання задачі географічного змісту доцільно здійснювати, використовуючи такі критерії:</a:t>
            </a:r>
            <a:endParaRPr lang="ru-RU" dirty="0"/>
          </a:p>
          <a:p>
            <a:r>
              <a:rPr lang="uk-UA" dirty="0"/>
              <a:t>0 балів – завдання не розв’язувалося взагалі. Відповідь відсутня.</a:t>
            </a:r>
            <a:endParaRPr lang="ru-RU" dirty="0"/>
          </a:p>
          <a:p>
            <a:r>
              <a:rPr lang="uk-UA" dirty="0"/>
              <a:t>1 бал – виконання задачі розпочато (зроблено стислий запис умови задачі).</a:t>
            </a:r>
            <a:endParaRPr lang="ru-RU" dirty="0"/>
          </a:p>
          <a:p>
            <a:r>
              <a:rPr lang="uk-UA" dirty="0"/>
              <a:t>2 бали – записана відповідь, розв’язання відсутнє.</a:t>
            </a:r>
            <a:endParaRPr lang="ru-RU" dirty="0"/>
          </a:p>
          <a:p>
            <a:r>
              <a:rPr lang="uk-UA" dirty="0"/>
              <a:t>3 бали – зроблена спроба розв’язання задачі, виконано кілька правильних логічних кроків на шляху розв’язання задачі.</a:t>
            </a:r>
            <a:endParaRPr lang="ru-RU" dirty="0"/>
          </a:p>
          <a:p>
            <a:r>
              <a:rPr lang="uk-UA" dirty="0"/>
              <a:t>4 бали – розв’язання доведено до кінця, але допущена незначна логічна помилка, (що призвела до неточної відповіді).</a:t>
            </a:r>
            <a:endParaRPr lang="ru-RU" dirty="0"/>
          </a:p>
          <a:p>
            <a:r>
              <a:rPr lang="uk-UA" dirty="0"/>
              <a:t>5 балів – задача розв’язана правильно, але містить деякі неточності у записах або малюнках, що не вплинуло на кінцевий результат.</a:t>
            </a:r>
            <a:endParaRPr lang="ru-RU" dirty="0"/>
          </a:p>
          <a:p>
            <a:r>
              <a:rPr lang="uk-UA" dirty="0"/>
              <a:t>6 балів – задача розв’язана правильно, супроводжується докладним поясненням, містить необхідні обґрунтування, малюнки, схеми тощо</a:t>
            </a:r>
          </a:p>
        </p:txBody>
      </p:sp>
    </p:spTree>
    <p:extLst>
      <p:ext uri="{BB962C8B-B14F-4D97-AF65-F5344CB8AC3E}">
        <p14:creationId xmlns:p14="http://schemas.microsoft.com/office/powerpoint/2010/main" val="1559338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ІІ етап Всеукраїнської учнівської олімпіади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з географії у 2019/2020 навчальному році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5600" y="2996952"/>
            <a:ext cx="7620000" cy="2544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8000" dirty="0"/>
              <a:t>8</a:t>
            </a:r>
            <a:r>
              <a:rPr lang="en-GB" sz="8000" dirty="0"/>
              <a:t> </a:t>
            </a:r>
            <a:r>
              <a:rPr lang="ru-RU" sz="8000" dirty="0" err="1"/>
              <a:t>клас</a:t>
            </a:r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227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10667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25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4436"/>
            <a:ext cx="10548663" cy="68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2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9128"/>
            <a:ext cx="9144000" cy="68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42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268760"/>
            <a:ext cx="9036496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19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4668" y="4495101"/>
            <a:ext cx="5711552" cy="23822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982" y="31723"/>
            <a:ext cx="9281539" cy="685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8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143" y="1484784"/>
            <a:ext cx="907524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96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772816"/>
            <a:ext cx="820891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6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sz="quarter" idx="13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k-UA" altLang="ru-RU" sz="3600" dirty="0"/>
              <a:t>Географія – єдиний предмет, що формує світоглядне розуміння Землі, її географічної оболонки як природного, природно-техногенного середовища, у якому протікає життя людини.</a:t>
            </a:r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val="25699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07969" cy="3463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0"/>
            <a:ext cx="6384031" cy="3463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3636"/>
            <a:ext cx="5905011" cy="3394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8" y="3463636"/>
            <a:ext cx="6384031" cy="33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12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06"/>
            <a:ext cx="12192000" cy="68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79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12776"/>
            <a:ext cx="913817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36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6252"/>
            <a:ext cx="9072974" cy="68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4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627" y="0"/>
            <a:ext cx="9205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33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ІІ етап Всеукраїнської учнівської олімпіади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з географії у </a:t>
            </a:r>
            <a:r>
              <a:rPr lang="uk-UA" sz="2800" dirty="0"/>
              <a:t>20</a:t>
            </a:r>
            <a:r>
              <a:rPr lang="en-GB" sz="2800" dirty="0"/>
              <a:t>20</a:t>
            </a:r>
            <a:r>
              <a:rPr lang="uk-UA" sz="2800" dirty="0"/>
              <a:t>/202</a:t>
            </a:r>
            <a:r>
              <a:rPr lang="en-GB" sz="2800" dirty="0"/>
              <a:t>1</a:t>
            </a:r>
            <a:r>
              <a:rPr lang="uk-UA" sz="2800" dirty="0"/>
              <a:t> </a:t>
            </a:r>
            <a:r>
              <a:rPr lang="uk-UA" sz="2800" dirty="0"/>
              <a:t>навчальному році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5600" y="2996952"/>
            <a:ext cx="7620000" cy="2544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8000" dirty="0"/>
              <a:t>9</a:t>
            </a:r>
            <a:r>
              <a:rPr lang="en-GB" sz="8000" dirty="0"/>
              <a:t> </a:t>
            </a:r>
            <a:r>
              <a:rPr lang="ru-RU" sz="8000" dirty="0" err="1"/>
              <a:t>клас</a:t>
            </a:r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787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6572"/>
            <a:ext cx="9144000" cy="686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0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726" y="476672"/>
            <a:ext cx="9010275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04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513" y="53976"/>
            <a:ext cx="9004983" cy="531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37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2458"/>
            <a:ext cx="9036496" cy="543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17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FFD47AAE-DD7B-480F-AC7E-9ACBE57C6398}" type="slidenum">
              <a:rPr lang="ru-RU" sz="180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pPr algn="l">
                <a:defRPr/>
              </a:pPr>
              <a:t>3</a:t>
            </a:fld>
            <a:endParaRPr lang="ru-RU" sz="180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1" y="308420"/>
            <a:ext cx="902407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10 головних причин для вивчення географії</a:t>
            </a:r>
          </a:p>
          <a:p>
            <a:pPr algn="ctr">
              <a:defRPr/>
            </a:pPr>
            <a:endParaRPr lang="uk-UA" b="1" i="1" dirty="0">
              <a:solidFill>
                <a:prstClr val="black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defRPr/>
            </a:pPr>
            <a:r>
              <a:rPr lang="uk-UA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1. Зрозуміти основні фізичні системи, які впливають на повсякденне життя (наприклад, відносини між землею і сонцем, водні цикли, вітрові й океанські течії).</a:t>
            </a:r>
          </a:p>
          <a:p>
            <a:pPr algn="just">
              <a:defRPr/>
            </a:pPr>
            <a:r>
              <a:rPr lang="uk-UA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2. Вивчити розташування місць і фізичні і культурні особливості цих місць, щоб більш ефективно функціонувати в нашому все більш взаємозалежному світі.</a:t>
            </a:r>
          </a:p>
          <a:p>
            <a:pPr algn="just">
              <a:defRPr/>
            </a:pPr>
            <a:r>
              <a:rPr lang="uk-UA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3. Щоб зрозуміти географію минулих часів і то, як географія зіграла важливу роль в еволюції людей, їх ідей, місць і навколишнього середовища.</a:t>
            </a:r>
          </a:p>
          <a:p>
            <a:pPr algn="just">
              <a:defRPr/>
            </a:pPr>
            <a:r>
              <a:rPr lang="uk-UA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4. Розробити уявну карту вашої громади, провінції або території, країни і світу, щоб ви могли зрозуміти «де» місць і подій.</a:t>
            </a:r>
          </a:p>
          <a:p>
            <a:pPr algn="just">
              <a:defRPr/>
            </a:pPr>
            <a:r>
              <a:rPr lang="ru-RU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5. </a:t>
            </a:r>
            <a:r>
              <a:rPr lang="ru-RU" sz="24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Пояснити</a:t>
            </a:r>
            <a:r>
              <a:rPr lang="ru-RU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, як </a:t>
            </a:r>
            <a:r>
              <a:rPr lang="ru-RU" sz="24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процеси</a:t>
            </a:r>
            <a:r>
              <a:rPr lang="ru-RU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людських</a:t>
            </a:r>
            <a:r>
              <a:rPr lang="ru-RU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і </a:t>
            </a:r>
            <a:r>
              <a:rPr lang="ru-RU" sz="24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фізичних</a:t>
            </a:r>
            <a:r>
              <a:rPr lang="ru-RU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систем </a:t>
            </a:r>
            <a:r>
              <a:rPr lang="ru-RU" sz="24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влаштували</a:t>
            </a:r>
            <a:r>
              <a:rPr lang="ru-RU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, а </a:t>
            </a:r>
            <a:r>
              <a:rPr lang="ru-RU" sz="24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іноді</a:t>
            </a:r>
            <a:r>
              <a:rPr lang="ru-RU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і </a:t>
            </a:r>
            <a:r>
              <a:rPr lang="ru-RU" sz="24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змінили</a:t>
            </a:r>
            <a:r>
              <a:rPr lang="ru-RU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поверхню</a:t>
            </a:r>
            <a:r>
              <a:rPr lang="ru-RU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Землі</a:t>
            </a:r>
            <a:r>
              <a:rPr lang="ru-RU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uk-UA" sz="2400" dirty="0">
              <a:solidFill>
                <a:prstClr val="black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1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1916832"/>
            <a:ext cx="885247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33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19"/>
            <a:ext cx="12192000" cy="3765122"/>
          </a:xfrm>
          <a:prstGeom prst="rect">
            <a:avLst/>
          </a:prstGeom>
        </p:spPr>
      </p:pic>
      <p:pic>
        <p:nvPicPr>
          <p:cNvPr id="105474" name="Picture 2" descr="Файл:Ukraine census 2001 Ukrainian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501008"/>
            <a:ext cx="12072664" cy="33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454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2"/>
            <a:ext cx="12192000" cy="685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58344"/>
            <a:ext cx="8991600" cy="4411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336"/>
            <a:ext cx="9144000" cy="1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428" y="-9128"/>
            <a:ext cx="9109573" cy="68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8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0"/>
            <a:ext cx="7632848" cy="67993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6200000">
            <a:off x="6612877" y="2922603"/>
            <a:ext cx="6669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000000"/>
                </a:solidFill>
                <a:cs typeface="+mn-cs"/>
              </a:rPr>
              <a:t>Регіональна</a:t>
            </a:r>
            <a:r>
              <a:rPr lang="ru-RU" sz="2800" b="1" i="1" dirty="0">
                <a:solidFill>
                  <a:srgbClr val="000000"/>
                </a:solidFill>
                <a:cs typeface="+mn-cs"/>
              </a:rPr>
              <a:t> схема </a:t>
            </a:r>
            <a:r>
              <a:rPr lang="ru-RU" sz="2800" b="1" i="1" dirty="0" err="1">
                <a:solidFill>
                  <a:srgbClr val="000000"/>
                </a:solidFill>
                <a:cs typeface="+mn-cs"/>
              </a:rPr>
              <a:t>екологічної</a:t>
            </a:r>
            <a:r>
              <a:rPr lang="ru-RU" sz="2800" b="1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ru-RU" sz="2800" b="1" i="1" dirty="0" err="1">
                <a:solidFill>
                  <a:srgbClr val="000000"/>
                </a:solidFill>
                <a:cs typeface="+mn-cs"/>
              </a:rPr>
              <a:t>мережі</a:t>
            </a:r>
            <a:r>
              <a:rPr lang="ru-RU" sz="2800" b="1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ru-RU" sz="2800" b="1" i="1" dirty="0" err="1">
                <a:solidFill>
                  <a:srgbClr val="000000"/>
                </a:solidFill>
                <a:cs typeface="+mn-cs"/>
              </a:rPr>
              <a:t>Харківської</a:t>
            </a:r>
            <a:r>
              <a:rPr lang="ru-RU" sz="2800" b="1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ru-RU" sz="2800" b="1" i="1" dirty="0" err="1">
                <a:solidFill>
                  <a:srgbClr val="000000"/>
                </a:solidFill>
                <a:cs typeface="+mn-cs"/>
              </a:rPr>
              <a:t>області</a:t>
            </a:r>
            <a:r>
              <a:rPr lang="ru-RU" sz="2800" b="1" dirty="0">
                <a:solidFill>
                  <a:prstClr val="black"/>
                </a:solidFill>
                <a:latin typeface="Franklin Gothic Book"/>
                <a:cs typeface="+mn-cs"/>
              </a:rPr>
              <a:t> </a:t>
            </a:r>
            <a:endParaRPr lang="uk-UA" sz="2800" b="1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36" y="404664"/>
            <a:ext cx="8873366" cy="20162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879" y="2957512"/>
            <a:ext cx="8944365" cy="162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99857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73" y="0"/>
            <a:ext cx="9167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21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134" y="-3836"/>
            <a:ext cx="8886266" cy="57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2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FFD47AAE-DD7B-480F-AC7E-9ACBE57C6398}" type="slidenum">
              <a:rPr lang="ru-RU" sz="180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pPr algn="l">
                <a:defRPr/>
              </a:pPr>
              <a:t>4</a:t>
            </a:fld>
            <a:endParaRPr lang="ru-RU" sz="180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1" y="308420"/>
            <a:ext cx="902407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10 головних причин для вивчення географії</a:t>
            </a:r>
          </a:p>
          <a:p>
            <a:pPr algn="ctr">
              <a:defRPr/>
            </a:pPr>
            <a:endParaRPr lang="uk-UA" b="1" i="1" dirty="0">
              <a:solidFill>
                <a:prstClr val="black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defRPr/>
            </a:pPr>
            <a:r>
              <a:rPr lang="uk-UA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6. Щоб зрозуміти просторову організацію суспільства і побачити порядок в тому, що часто здається випадковим розсіюванням людей і місць.</a:t>
            </a:r>
          </a:p>
          <a:p>
            <a:pPr algn="just">
              <a:defRPr/>
            </a:pPr>
            <a:r>
              <a:rPr lang="uk-UA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7. Розпізнавати просторові розподіли в усіх масштабах - локальні і світові - щоб зрозуміти складну взаємозв'язок людей і місць.</a:t>
            </a:r>
          </a:p>
          <a:p>
            <a:pPr algn="just">
              <a:defRPr/>
            </a:pPr>
            <a:r>
              <a:rPr lang="uk-UA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8. Вміти робити розумні судження з питань, пов'язаних з відносинами між фізичним середовищем і суспільством.</a:t>
            </a:r>
          </a:p>
          <a:p>
            <a:pPr algn="just">
              <a:defRPr/>
            </a:pPr>
            <a:r>
              <a:rPr lang="uk-UA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9. Щоб оцінити Землю як батьківщину людства і дати уявлення про мудрих управлінських рішеннях про те, як слід використовувати ресурси планети.</a:t>
            </a:r>
          </a:p>
          <a:p>
            <a:pPr algn="just">
              <a:defRPr/>
            </a:pPr>
            <a:r>
              <a:rPr lang="uk-UA" sz="2400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10. Щоб зрозуміти глобальну взаємозалежність і стати кращим громадянином світу.</a:t>
            </a:r>
          </a:p>
        </p:txBody>
      </p:sp>
    </p:spTree>
    <p:extLst>
      <p:ext uri="{BB962C8B-B14F-4D97-AF65-F5344CB8AC3E}">
        <p14:creationId xmlns:p14="http://schemas.microsoft.com/office/powerpoint/2010/main" val="1300922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ІІ етап Всеукраїнської учнівської олімпіади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з географії у </a:t>
            </a:r>
            <a:r>
              <a:rPr lang="uk-UA" sz="2800" dirty="0"/>
              <a:t>20</a:t>
            </a:r>
            <a:r>
              <a:rPr lang="en-GB" sz="2800" dirty="0"/>
              <a:t>20</a:t>
            </a:r>
            <a:r>
              <a:rPr lang="uk-UA" sz="2800" dirty="0"/>
              <a:t>/202</a:t>
            </a:r>
            <a:r>
              <a:rPr lang="en-GB" sz="2800" dirty="0"/>
              <a:t>1</a:t>
            </a:r>
            <a:r>
              <a:rPr lang="uk-UA" sz="2800" dirty="0"/>
              <a:t> </a:t>
            </a:r>
            <a:r>
              <a:rPr lang="uk-UA" sz="2800" dirty="0"/>
              <a:t>навчальному році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5600" y="2996952"/>
            <a:ext cx="7620000" cy="2544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8000" dirty="0"/>
              <a:t>10</a:t>
            </a:r>
            <a:r>
              <a:rPr lang="en-GB" sz="8000" dirty="0"/>
              <a:t> </a:t>
            </a:r>
            <a:r>
              <a:rPr lang="ru-RU" sz="8000" dirty="0" err="1"/>
              <a:t>клас</a:t>
            </a:r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188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38" y="0"/>
            <a:ext cx="8895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10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79" y="1304926"/>
            <a:ext cx="9052512" cy="399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61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976"/>
            <a:ext cx="9168706" cy="51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222" y="0"/>
            <a:ext cx="9117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2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513" y="1268760"/>
            <a:ext cx="912358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21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50"/>
            <a:ext cx="12192000" cy="54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05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348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600" y="1268760"/>
            <a:ext cx="8800978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136" y="3789041"/>
            <a:ext cx="8791237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5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04" y="6749"/>
            <a:ext cx="9140196" cy="663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52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6837" y="2852936"/>
            <a:ext cx="8229600" cy="3384376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3600" b="1" dirty="0"/>
              <a:t>Основною метою проведення олімпіади з географії є: оцінка знань, умінь, навичок, географічної ерудиції і культури учнів, активізація їхніх творчих здібностей, популяризація географії як шкільного предмета серед учнівської молоді.</a:t>
            </a:r>
            <a:endParaRPr lang="ru-RU" sz="3600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4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636"/>
            <a:ext cx="9144000" cy="671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809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09615"/>
            <a:ext cx="9144000" cy="51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ІІ етап Всеукраїнської учнівської олімпіади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uk-UA" sz="2800" dirty="0"/>
              <a:t>з географії у </a:t>
            </a:r>
            <a:r>
              <a:rPr lang="uk-UA" sz="2800" dirty="0"/>
              <a:t>20</a:t>
            </a:r>
            <a:r>
              <a:rPr lang="en-GB" sz="2800" dirty="0"/>
              <a:t>20</a:t>
            </a:r>
            <a:r>
              <a:rPr lang="uk-UA" sz="2800" dirty="0"/>
              <a:t>/202</a:t>
            </a:r>
            <a:r>
              <a:rPr lang="en-GB" sz="2800" dirty="0"/>
              <a:t>1</a:t>
            </a:r>
            <a:r>
              <a:rPr lang="uk-UA" sz="2800" dirty="0"/>
              <a:t> </a:t>
            </a:r>
            <a:r>
              <a:rPr lang="uk-UA" sz="2800" dirty="0"/>
              <a:t>навчальному році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5600" y="2996952"/>
            <a:ext cx="7620000" cy="2544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8000" dirty="0"/>
              <a:t>11</a:t>
            </a:r>
            <a:r>
              <a:rPr lang="en-GB" sz="8000" dirty="0"/>
              <a:t> </a:t>
            </a:r>
            <a:r>
              <a:rPr lang="ru-RU" sz="8000" dirty="0" err="1"/>
              <a:t>клас</a:t>
            </a:r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5709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66" y="53975"/>
            <a:ext cx="9118135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88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311" y="1196752"/>
            <a:ext cx="8719089" cy="49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20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22" y="23064"/>
            <a:ext cx="8932157" cy="57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52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0782"/>
            <a:ext cx="9144000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71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097" y="1143000"/>
            <a:ext cx="9140424" cy="40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332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58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68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Структура </a:t>
            </a:r>
            <a:r>
              <a:rPr lang="uk-UA" b="1" dirty="0" err="1"/>
              <a:t>олімпіадних</a:t>
            </a:r>
            <a:r>
              <a:rPr lang="uk-UA" b="1" dirty="0"/>
              <a:t> завдань</a:t>
            </a:r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236224"/>
              </p:ext>
            </p:extLst>
          </p:nvPr>
        </p:nvGraphicFramePr>
        <p:xfrm>
          <a:off x="1847529" y="1484781"/>
          <a:ext cx="8712969" cy="4993802"/>
        </p:xfrm>
        <a:graphic>
          <a:graphicData uri="http://schemas.openxmlformats.org/drawingml/2006/table">
            <a:tbl>
              <a:tblPr/>
              <a:tblGrid>
                <a:gridCol w="4617128">
                  <a:extLst>
                    <a:ext uri="{9D8B030D-6E8A-4147-A177-3AD203B41FA5}">
                      <a16:colId xmlns:a16="http://schemas.microsoft.com/office/drawing/2014/main" val="4106426222"/>
                    </a:ext>
                  </a:extLst>
                </a:gridCol>
                <a:gridCol w="110346">
                  <a:extLst>
                    <a:ext uri="{9D8B030D-6E8A-4147-A177-3AD203B41FA5}">
                      <a16:colId xmlns:a16="http://schemas.microsoft.com/office/drawing/2014/main" val="1308164304"/>
                    </a:ext>
                  </a:extLst>
                </a:gridCol>
                <a:gridCol w="1057322">
                  <a:extLst>
                    <a:ext uri="{9D8B030D-6E8A-4147-A177-3AD203B41FA5}">
                      <a16:colId xmlns:a16="http://schemas.microsoft.com/office/drawing/2014/main" val="3204865739"/>
                    </a:ext>
                  </a:extLst>
                </a:gridCol>
                <a:gridCol w="1913250">
                  <a:extLst>
                    <a:ext uri="{9D8B030D-6E8A-4147-A177-3AD203B41FA5}">
                      <a16:colId xmlns:a16="http://schemas.microsoft.com/office/drawing/2014/main" val="3187988067"/>
                    </a:ext>
                  </a:extLst>
                </a:gridCol>
                <a:gridCol w="1014923">
                  <a:extLst>
                    <a:ext uri="{9D8B030D-6E8A-4147-A177-3AD203B41FA5}">
                      <a16:colId xmlns:a16="http://schemas.microsoft.com/office/drawing/2014/main" val="385595987"/>
                    </a:ext>
                  </a:extLst>
                </a:gridCol>
              </a:tblGrid>
              <a:tr h="360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Вид завдання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Кількість завдань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Максим. кіл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uk-UA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ть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балів за одне завдання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Загальна сума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072387"/>
                  </a:ext>
                </a:extLst>
              </a:tr>
              <a:tr h="26453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Тестовий блок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966505"/>
                  </a:ext>
                </a:extLst>
              </a:tr>
              <a:tr h="264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завдання з вибором однієї правильної відповіді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7355325"/>
                  </a:ext>
                </a:extLst>
              </a:tr>
              <a:tr h="5272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завдання на встановлення відповідності (логічні пари)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069426"/>
                  </a:ext>
                </a:extLst>
              </a:tr>
              <a:tr h="264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завдання відкритої форми з короткою відповіддю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581097"/>
                  </a:ext>
                </a:extLst>
              </a:tr>
              <a:tr h="790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завдання з вибором трьох правильних відповідей із семи запропонованих варіантів відповіді (з короткою відповіддю множинного вибору)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047587"/>
                  </a:ext>
                </a:extLst>
              </a:tr>
              <a:tr h="26453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Теоретичний блок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213980"/>
                  </a:ext>
                </a:extLst>
              </a:tr>
              <a:tr h="263623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теоретичне та творче завдання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920531"/>
                  </a:ext>
                </a:extLst>
              </a:tr>
              <a:tr h="26362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Практичний блок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183451"/>
                  </a:ext>
                </a:extLst>
              </a:tr>
              <a:tr h="52724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практичне завдання з використанням контурної карти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381053"/>
                  </a:ext>
                </a:extLst>
              </a:tr>
              <a:tr h="523967">
                <a:tc gridSpan="2">
                  <a:txBody>
                    <a:bodyPr/>
                    <a:lstStyle/>
                    <a:p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практичне завдання з розв'язання задачі географічного змісту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46027"/>
                  </a:ext>
                </a:extLst>
              </a:tr>
              <a:tr h="30755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Максимальна кількість балів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952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95678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773" y="188640"/>
            <a:ext cx="8892486" cy="2424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73" y="2492896"/>
            <a:ext cx="889248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246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102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98"/>
            <a:ext cx="12288688" cy="68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1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470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632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584" y="1"/>
            <a:ext cx="9252521" cy="3400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3390407"/>
            <a:ext cx="8964488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94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07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334" y="0"/>
            <a:ext cx="9145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055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340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3457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457576"/>
            <a:ext cx="9036496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2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Особливості оцінювання та виконання </a:t>
            </a:r>
            <a:r>
              <a:rPr lang="uk-UA" b="1" dirty="0" err="1"/>
              <a:t>олімпіадних</a:t>
            </a:r>
            <a:r>
              <a:rPr lang="uk-UA" b="1" dirty="0"/>
              <a:t> завдань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7528" y="1825625"/>
            <a:ext cx="8568952" cy="4351338"/>
          </a:xfrm>
        </p:spPr>
        <p:txBody>
          <a:bodyPr/>
          <a:lstStyle/>
          <a:p>
            <a:r>
              <a:rPr lang="uk-UA" dirty="0"/>
              <a:t>Розв’язання завдань у чернетці не перевіряються і до уваги не беруться.</a:t>
            </a:r>
            <a:endParaRPr lang="ru-RU" dirty="0"/>
          </a:p>
          <a:p>
            <a:pPr marL="0" indent="0">
              <a:buNone/>
            </a:pPr>
            <a:r>
              <a:rPr lang="uk-UA" b="1" dirty="0" smtClean="0"/>
              <a:t>Тестовий </a:t>
            </a:r>
            <a:r>
              <a:rPr lang="uk-UA" b="1" dirty="0"/>
              <a:t>блок.</a:t>
            </a:r>
            <a:endParaRPr lang="ru-RU" dirty="0"/>
          </a:p>
          <a:p>
            <a:pPr marL="0" indent="0">
              <a:buNone/>
            </a:pPr>
            <a:r>
              <a:rPr lang="en-GB" dirty="0" smtClean="0"/>
              <a:t> </a:t>
            </a:r>
            <a:r>
              <a:rPr lang="uk-UA" dirty="0" smtClean="0"/>
              <a:t>Бал </a:t>
            </a:r>
            <a:r>
              <a:rPr lang="uk-UA" dirty="0"/>
              <a:t>за завдання не нараховуватиметься у випадках, коли: </a:t>
            </a:r>
            <a:endParaRPr lang="ru-RU" dirty="0"/>
          </a:p>
          <a:p>
            <a:pPr lvl="0"/>
            <a:r>
              <a:rPr lang="uk-UA" dirty="0"/>
              <a:t>відповідь неправильна або відсутня;</a:t>
            </a:r>
            <a:endParaRPr lang="ru-RU" dirty="0"/>
          </a:p>
          <a:p>
            <a:pPr lvl="0"/>
            <a:r>
              <a:rPr lang="uk-UA" dirty="0"/>
              <a:t>відповідь зроблена олівцем, а не авторучкою; </a:t>
            </a:r>
            <a:endParaRPr lang="ru-RU" dirty="0"/>
          </a:p>
          <a:p>
            <a:pPr lvl="0"/>
            <a:r>
              <a:rPr lang="uk-UA" dirty="0"/>
              <a:t>відповідь містить будь-які виправлення (у тому числі – коректором). </a:t>
            </a:r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18591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418" y="0"/>
            <a:ext cx="9121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478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111250"/>
            <a:ext cx="9188939" cy="41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106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31723"/>
            <a:ext cx="9132581" cy="54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848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61" y="0"/>
            <a:ext cx="9111227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954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0" y="1676400"/>
            <a:ext cx="8686800" cy="4572000"/>
          </a:xfrm>
        </p:spPr>
        <p:txBody>
          <a:bodyPr/>
          <a:lstStyle/>
          <a:p>
            <a:endParaRPr lang="ru-RU" dirty="0"/>
          </a:p>
          <a:p>
            <a:pPr algn="just"/>
            <a:r>
              <a:rPr lang="ru-RU" dirty="0" err="1" smtClean="0"/>
              <a:t>Обчисліть</a:t>
            </a:r>
            <a:r>
              <a:rPr lang="ru-RU" dirty="0" smtClean="0"/>
              <a:t> </a:t>
            </a:r>
            <a:r>
              <a:rPr lang="ru-RU" dirty="0"/>
              <a:t>потребу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Харкова</a:t>
            </a:r>
            <a:r>
              <a:rPr lang="ru-RU" dirty="0"/>
              <a:t> у </a:t>
            </a:r>
            <a:r>
              <a:rPr lang="ru-RU" dirty="0" err="1"/>
              <a:t>побутовому</a:t>
            </a:r>
            <a:r>
              <a:rPr lang="ru-RU" dirty="0"/>
              <a:t> </a:t>
            </a:r>
            <a:r>
              <a:rPr lang="ru-RU" dirty="0" err="1"/>
              <a:t>водопостачанні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року (у млн м3),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споживання</a:t>
            </a:r>
            <a:r>
              <a:rPr lang="ru-RU" dirty="0"/>
              <a:t> води на одну особу </a:t>
            </a:r>
            <a:r>
              <a:rPr lang="ru-RU" dirty="0" err="1"/>
              <a:t>складає</a:t>
            </a:r>
            <a:r>
              <a:rPr lang="ru-RU" dirty="0"/>
              <a:t> у </a:t>
            </a:r>
            <a:r>
              <a:rPr lang="ru-RU" dirty="0" err="1"/>
              <a:t>середньому</a:t>
            </a:r>
            <a:r>
              <a:rPr lang="ru-RU" dirty="0"/>
              <a:t> 100 л на </a:t>
            </a:r>
            <a:r>
              <a:rPr lang="ru-RU" dirty="0" err="1"/>
              <a:t>добу</a:t>
            </a:r>
            <a:r>
              <a:rPr lang="ru-RU" dirty="0"/>
              <a:t>. (6 </a:t>
            </a:r>
            <a:r>
              <a:rPr lang="ru-RU" dirty="0" err="1"/>
              <a:t>балів</a:t>
            </a:r>
            <a:r>
              <a:rPr lang="ru-RU" dirty="0"/>
              <a:t>)</a:t>
            </a:r>
          </a:p>
          <a:p>
            <a:pPr algn="just"/>
            <a:r>
              <a:rPr lang="ru-RU" dirty="0"/>
              <a:t>100×365×1,45 (млн </a:t>
            </a:r>
            <a:r>
              <a:rPr lang="ru-RU" dirty="0" err="1"/>
              <a:t>осіб</a:t>
            </a:r>
            <a:r>
              <a:rPr lang="ru-RU" dirty="0"/>
              <a:t> –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Харкова</a:t>
            </a:r>
            <a:r>
              <a:rPr lang="ru-RU" dirty="0"/>
              <a:t>) = 52 925 млн л ≈ 53 млн м3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15775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2557462"/>
            <a:ext cx="8568952" cy="231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695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58" y="2348881"/>
            <a:ext cx="91440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881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"/>
          <a:stretch/>
        </p:blipFill>
        <p:spPr bwMode="auto">
          <a:xfrm>
            <a:off x="1614348" y="2146132"/>
            <a:ext cx="8598822" cy="416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4">
            <a:extLst>
              <a:ext uri="{FF2B5EF4-FFF2-40B4-BE49-F238E27FC236}">
                <a16:creationId xmlns:a16="http://schemas.microsoft.com/office/drawing/2014/main" id="{4305BF1F-4919-4CE3-949F-0484C64C0D85}"/>
              </a:ext>
            </a:extLst>
          </p:cNvPr>
          <p:cNvSpPr/>
          <p:nvPr/>
        </p:nvSpPr>
        <p:spPr>
          <a:xfrm>
            <a:off x="2748457" y="4253129"/>
            <a:ext cx="6858000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75" dirty="0">
                <a:solidFill>
                  <a:srgbClr val="262626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Оновлений</a:t>
            </a:r>
            <a:r>
              <a:rPr lang="ru-RU" sz="675" dirty="0">
                <a:solidFill>
                  <a:srgbClr val="262626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uk-UA" sz="675" dirty="0">
                <a:solidFill>
                  <a:srgbClr val="262626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інтерфейс сайту </a:t>
            </a:r>
            <a:r>
              <a:rPr lang="en-US" sz="675" dirty="0">
                <a:solidFill>
                  <a:srgbClr val="262626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OSVITANET.COM.UA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15681" y="735874"/>
            <a:ext cx="428521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50" b="1" dirty="0">
                <a:solidFill>
                  <a:srgbClr val="24C6DC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Навчально-методичний</a:t>
            </a:r>
            <a:r>
              <a:rPr lang="uk-UA" sz="1350" b="1" dirty="0">
                <a:solidFill>
                  <a:srgbClr val="24C6D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uk-UA" sz="1350" b="1" dirty="0">
                <a:solidFill>
                  <a:srgbClr val="24C6DC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ресурс</a:t>
            </a:r>
            <a:r>
              <a:rPr lang="uk-UA" sz="1350" b="1" dirty="0">
                <a:solidFill>
                  <a:srgbClr val="24C6D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46016" y="1198478"/>
            <a:ext cx="5718232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88" b="1" dirty="0">
                <a:solidFill>
                  <a:srgbClr val="262626"/>
                </a:solidFill>
                <a:latin typeface="Arial" panose="020B0604020202020204" pitchFamily="34" charset="0"/>
                <a:cs typeface="Arial" pitchFamily="34" charset="0"/>
              </a:rPr>
              <a:t>Створений з метою використання вчителями та учнями для навчання в школі, дистанційно</a:t>
            </a:r>
            <a:r>
              <a:rPr lang="en-US" sz="788" b="1" dirty="0">
                <a:solidFill>
                  <a:srgbClr val="262626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uk-UA" sz="788" b="1" dirty="0">
                <a:solidFill>
                  <a:srgbClr val="262626"/>
                </a:solidFill>
                <a:latin typeface="Arial" panose="020B0604020202020204" pitchFamily="34" charset="0"/>
                <a:cs typeface="Arial" pitchFamily="34" charset="0"/>
              </a:rPr>
              <a:t>та </a:t>
            </a:r>
            <a:r>
              <a:rPr lang="en-US" sz="788" b="1" dirty="0">
                <a:solidFill>
                  <a:srgbClr val="262626"/>
                </a:solidFill>
                <a:latin typeface="Arial" panose="020B0604020202020204" pitchFamily="34" charset="0"/>
                <a:cs typeface="Arial" pitchFamily="34" charset="0"/>
              </a:rPr>
              <a:t>online</a:t>
            </a:r>
            <a:r>
              <a:rPr lang="uk-UA" sz="788" b="1" dirty="0">
                <a:solidFill>
                  <a:srgbClr val="262626"/>
                </a:solidFill>
                <a:latin typeface="Arial" panose="020B0604020202020204" pitchFamily="34" charset="0"/>
                <a:cs typeface="Arial" pitchFamily="34" charset="0"/>
              </a:rPr>
              <a:t> вдома  </a:t>
            </a:r>
            <a:endParaRPr lang="ru-RU" sz="788" dirty="0">
              <a:solidFill>
                <a:srgbClr val="262626"/>
              </a:solidFill>
              <a:latin typeface="Roboto Light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67000" y="4870160"/>
            <a:ext cx="33381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 algn="r" defTabSz="5143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900" b="1" dirty="0">
                <a:solidFill>
                  <a:srgbClr val="24C6DC">
                    <a:lumMod val="7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інтерактивні атласи</a:t>
            </a:r>
            <a:r>
              <a:rPr lang="ru-RU" sz="900" b="1" dirty="0">
                <a:solidFill>
                  <a:srgbClr val="24C6DC">
                    <a:lumMod val="7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46390" y="4871266"/>
            <a:ext cx="32786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 defTabSz="5143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900" b="1" dirty="0">
                <a:solidFill>
                  <a:srgbClr val="24C6DC">
                    <a:lumMod val="7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інтерактивні</a:t>
            </a:r>
            <a:r>
              <a:rPr lang="uk-UA" sz="788" b="1" dirty="0">
                <a:solidFill>
                  <a:srgbClr val="24C6DC">
                    <a:lumMod val="7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 карти</a:t>
            </a:r>
            <a:r>
              <a:rPr lang="ru-RU" sz="788" b="1" dirty="0">
                <a:solidFill>
                  <a:srgbClr val="24C6DC">
                    <a:lumMod val="7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;</a:t>
            </a:r>
          </a:p>
        </p:txBody>
      </p:sp>
      <p:sp>
        <p:nvSpPr>
          <p:cNvPr id="12" name="Rectangle 17"/>
          <p:cNvSpPr/>
          <p:nvPr/>
        </p:nvSpPr>
        <p:spPr>
          <a:xfrm flipH="1">
            <a:off x="3609353" y="1452014"/>
            <a:ext cx="4502872" cy="18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fontAlgn="auto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75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Рекомендовано Міністерством освіти і науки України</a:t>
            </a:r>
            <a:endParaRPr lang="en-US" sz="67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7525" y="4523831"/>
            <a:ext cx="3429000" cy="248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013" b="1" dirty="0">
                <a:solidFill>
                  <a:srgbClr val="24C6DC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Ресурс містить:</a:t>
            </a:r>
            <a:endParaRPr lang="ru-RU" sz="1013" b="1" dirty="0">
              <a:solidFill>
                <a:srgbClr val="24C6DC">
                  <a:lumMod val="50000"/>
                </a:srgb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12225" y="1499390"/>
            <a:ext cx="1454176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5" b="1" dirty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www.osvitanet.com.ua</a:t>
            </a:r>
            <a:endParaRPr lang="uk-UA" sz="675" b="1" dirty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0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  <p:bldP spid="12" grpId="0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4">
            <a:extLst>
              <a:ext uri="{FF2B5EF4-FFF2-40B4-BE49-F238E27FC236}">
                <a16:creationId xmlns:a16="http://schemas.microsoft.com/office/drawing/2014/main" id="{4305BF1F-4919-4CE3-949F-0484C64C0D85}"/>
              </a:ext>
            </a:extLst>
          </p:cNvPr>
          <p:cNvSpPr/>
          <p:nvPr/>
        </p:nvSpPr>
        <p:spPr>
          <a:xfrm>
            <a:off x="2667000" y="5099859"/>
            <a:ext cx="6858000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 fontAlgn="auto">
              <a:spcBef>
                <a:spcPts val="0"/>
              </a:spcBef>
              <a:spcAft>
                <a:spcPts val="0"/>
              </a:spcAft>
            </a:pPr>
            <a:r>
              <a:rPr lang="uk-UA" sz="1013" b="1" dirty="0">
                <a:solidFill>
                  <a:srgbClr val="262626">
                    <a:lumMod val="50000"/>
                    <a:lumOff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Інтерактивні карти Харківської області.</a:t>
            </a:r>
            <a:r>
              <a:rPr lang="uk-UA" sz="1013" b="1" dirty="0">
                <a:solidFill>
                  <a:srgbClr val="262626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013" b="1" dirty="0">
                <a:solidFill>
                  <a:srgbClr val="262626"/>
                </a:solidFill>
                <a:latin typeface="Arial" panose="020B0604020202020204" pitchFamily="34" charset="0"/>
                <a:cs typeface="Arial" pitchFamily="34" charset="0"/>
              </a:rPr>
              <a:t>    </a:t>
            </a:r>
            <a:r>
              <a:rPr lang="uk-UA" sz="1013" b="1" dirty="0">
                <a:solidFill>
                  <a:srgbClr val="262626"/>
                </a:solidFill>
                <a:latin typeface="Arial" panose="020B0604020202020204" pitchFamily="34" charset="0"/>
                <a:cs typeface="Arial" pitchFamily="34" charset="0"/>
              </a:rPr>
              <a:t>Комбінування базових карт та шарів</a:t>
            </a:r>
            <a:endParaRPr lang="ru-RU" sz="1013" b="1" dirty="0">
              <a:solidFill>
                <a:srgbClr val="262626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 defTabSz="257175" fontAlgn="auto">
              <a:lnSpc>
                <a:spcPct val="89000"/>
              </a:lnSpc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262626">
                  <a:lumMod val="90000"/>
                  <a:lumOff val="10000"/>
                </a:srgbClr>
              </a:solidFill>
              <a:latin typeface="Roboto Light"/>
              <a:cs typeface="Arial" pitchFamily="34" charset="0"/>
            </a:endParaRPr>
          </a:p>
          <a:p>
            <a:pPr algn="ctr" defTabSz="257175" fontAlgn="auto">
              <a:lnSpc>
                <a:spcPct val="89000"/>
              </a:lnSpc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262626">
                  <a:lumMod val="90000"/>
                  <a:lumOff val="10000"/>
                </a:srgbClr>
              </a:solidFill>
              <a:latin typeface="Roboto Light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692697"/>
            <a:ext cx="8028531" cy="50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89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76352" y="1454876"/>
            <a:ext cx="3719648" cy="407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3246" algn="just" defTabSz="25717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500" dirty="0" err="1">
                <a:solidFill>
                  <a:prstClr val="black"/>
                </a:solidFill>
                <a:ea typeface="Calibri" panose="020F0502020204030204" pitchFamily="34" charset="0"/>
                <a:cs typeface="Arial" pitchFamily="34" charset="0"/>
              </a:rPr>
              <a:t>Windy</a:t>
            </a:r>
            <a:r>
              <a:rPr lang="uk-UA" sz="1500" dirty="0">
                <a:solidFill>
                  <a:prstClr val="black"/>
                </a:solidFill>
                <a:ea typeface="Calibri" panose="020F0502020204030204" pitchFamily="34" charset="0"/>
                <a:cs typeface="Arial" pitchFamily="34" charset="0"/>
              </a:rPr>
              <a:t> - незвичайний інструмент для візуалізації прогнозу погоди. Якщо ви спостерігаєте тропічний шторм або можливу сувору погоду, плануєте поїздку, займаєтеся спортом на відкритому повітрі, або вам просто потрібно знати, чи буде дощ у ці вихідні, </a:t>
            </a:r>
            <a:r>
              <a:rPr lang="uk-UA" sz="1500" dirty="0" err="1">
                <a:solidFill>
                  <a:prstClr val="black"/>
                </a:solidFill>
                <a:ea typeface="Calibri" panose="020F0502020204030204" pitchFamily="34" charset="0"/>
                <a:cs typeface="Arial" pitchFamily="34" charset="0"/>
              </a:rPr>
              <a:t>Windy</a:t>
            </a:r>
            <a:r>
              <a:rPr lang="uk-UA" sz="1500" dirty="0">
                <a:solidFill>
                  <a:prstClr val="black"/>
                </a:solidFill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uk-UA" sz="1500" dirty="0" err="1">
                <a:solidFill>
                  <a:prstClr val="black"/>
                </a:solidFill>
                <a:ea typeface="Calibri" panose="020F0502020204030204" pitchFamily="34" charset="0"/>
                <a:cs typeface="Arial" pitchFamily="34" charset="0"/>
              </a:rPr>
              <a:t>надасть</a:t>
            </a:r>
            <a:r>
              <a:rPr lang="uk-UA" sz="1500" dirty="0">
                <a:solidFill>
                  <a:prstClr val="black"/>
                </a:solidFill>
                <a:ea typeface="Calibri" panose="020F0502020204030204" pitchFamily="34" charset="0"/>
                <a:cs typeface="Arial" pitchFamily="34" charset="0"/>
              </a:rPr>
              <a:t> вам найактуальніше прогноз погоди. Унікальність </a:t>
            </a:r>
            <a:r>
              <a:rPr lang="uk-UA" sz="1500" dirty="0" err="1">
                <a:solidFill>
                  <a:prstClr val="black"/>
                </a:solidFill>
                <a:ea typeface="Calibri" panose="020F0502020204030204" pitchFamily="34" charset="0"/>
                <a:cs typeface="Arial" pitchFamily="34" charset="0"/>
              </a:rPr>
              <a:t>Windy</a:t>
            </a:r>
            <a:r>
              <a:rPr lang="uk-UA" sz="1500" dirty="0">
                <a:solidFill>
                  <a:prstClr val="black"/>
                </a:solidFill>
                <a:ea typeface="Calibri" panose="020F0502020204030204" pitchFamily="34" charset="0"/>
                <a:cs typeface="Arial" pitchFamily="34" charset="0"/>
              </a:rPr>
              <a:t> полягає в тому, що він надає вам більш якісну інформацію, ніж про-функції інших погодних додатків, в той час як наш продукт абсолютно безкоштовний і навіть без реклами. Потужна плавна презентація робить прогноз погоди справжнім задоволенням! </a:t>
            </a:r>
            <a:endParaRPr lang="ru-RU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97318" y="1711938"/>
            <a:ext cx="1130081" cy="308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uk-UA" sz="1406" b="1" dirty="0" err="1">
                <a:solidFill>
                  <a:prstClr val="black"/>
                </a:solidFill>
                <a:ea typeface="Calibri" panose="020F0502020204030204" pitchFamily="34" charset="0"/>
                <a:cs typeface="Arial" pitchFamily="34" charset="0"/>
              </a:rPr>
              <a:t>Windy</a:t>
            </a:r>
            <a:endParaRPr lang="uk-UA" sz="1406" b="1" dirty="0">
              <a:solidFill>
                <a:prstClr val="black"/>
              </a:solidFill>
              <a:latin typeface="Century Gothic" panose="020B0502020202020204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425" y="2936570"/>
            <a:ext cx="2536340" cy="5898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40754" y="4195968"/>
            <a:ext cx="2632452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GB" sz="1575" dirty="0">
                <a:solidFill>
                  <a:srgbClr val="002060"/>
                </a:solidFill>
                <a:latin typeface="Century Gothic" panose="020B0502020202020204"/>
                <a:cs typeface="Arial" pitchFamily="34" charset="0"/>
              </a:rPr>
              <a:t>https://www.windy.com/</a:t>
            </a:r>
            <a:endParaRPr lang="uk-UA" sz="1575" dirty="0">
              <a:solidFill>
                <a:srgbClr val="002060"/>
              </a:solidFill>
              <a:latin typeface="Century Gothic" panose="020B0502020202020204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8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365127"/>
            <a:ext cx="8640960" cy="1325563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За правильне (частково правильне) виконання завдань можна отримати: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843735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smtClean="0"/>
              <a:t>1</a:t>
            </a:r>
            <a:r>
              <a:rPr lang="uk-UA" b="1" dirty="0"/>
              <a:t>.</a:t>
            </a:r>
            <a:r>
              <a:rPr lang="uk-UA" dirty="0"/>
              <a:t> Завдання з вибором однієї правильної відповіді оцінюється в 0 або 1 тестовий бал: 1 бал, якщо вказано правильну відповідь; 0 балів, якщо вказано неправильну відповідь, або вказано більше однієї відповіді, або відповіді не надано.</a:t>
            </a:r>
            <a:endParaRPr lang="ru-RU" dirty="0"/>
          </a:p>
          <a:p>
            <a:r>
              <a:rPr lang="uk-UA" b="1" dirty="0"/>
              <a:t>2.</a:t>
            </a:r>
            <a:r>
              <a:rPr lang="uk-UA" dirty="0"/>
              <a:t> Завдання на встановлення відповідності (логічні пари) оцінюється в 0, 1, 2, 3 або 4 тестових бали: 1 бал за кожну правильно встановлену відповідність (логічну пару); 0 балів, якщо не вказано жодної правильної логічної пари або  відповіді на завдання не надано.</a:t>
            </a:r>
            <a:endParaRPr lang="ru-RU" dirty="0"/>
          </a:p>
          <a:p>
            <a:r>
              <a:rPr lang="uk-UA" b="1" dirty="0"/>
              <a:t>3.</a:t>
            </a:r>
            <a:r>
              <a:rPr lang="uk-UA" dirty="0"/>
              <a:t> Завдання відкритої форми з короткою відповіддю оцінюється 0 або 2 тестовими балами: 2 бали, якщо зазначено правильну відповідь; 0 балів, якщо зазначено неправильну відповідь або завдання взагалі не виконано.</a:t>
            </a:r>
            <a:endParaRPr lang="ru-RU" dirty="0"/>
          </a:p>
          <a:p>
            <a:r>
              <a:rPr lang="uk-UA" b="1" dirty="0"/>
              <a:t>4.</a:t>
            </a:r>
            <a:r>
              <a:rPr lang="uk-UA" dirty="0"/>
              <a:t> Завдання з вибором трьох правильних відповідей із семи запропонованих варіантів відповіді (з короткою відповіддю множинного вибору) оцінюється в  0, 1, 2 або 3 тестових бали: 1 бал за кожну правильно вказану відповідь (цифру) із трьох можливих; 0 балів, якщо не вказано жодної правильної відповіді  (цифри) або відповіді на завдання не надано. Порядок написання цифр значення не має.</a:t>
            </a:r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544842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88640"/>
            <a:ext cx="8784977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4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75" y="2704479"/>
            <a:ext cx="3069112" cy="8297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5074" y="857251"/>
            <a:ext cx="425342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 algn="just" defTabSz="2571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500" dirty="0" err="1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Ventusky</a:t>
            </a:r>
            <a:r>
              <a:rPr lang="uk-UA" sz="1500" dirty="0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 відображає метеорологічні дані з усього світу та дозволяє стежити за розвитком погоди в будь-якому місці Землі. Погода Землі функціонує як взаємозалежна система. Наприклад, ураган в Атлантиці має можливість впливати на розподіл тиску у Європі. Інколи він може навіть пробитися до Європи як </a:t>
            </a:r>
            <a:r>
              <a:rPr lang="uk-UA" sz="1500" dirty="0" err="1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посттропічний</a:t>
            </a:r>
            <a:r>
              <a:rPr lang="uk-UA" sz="1500" dirty="0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 шторм. Додаток </a:t>
            </a:r>
            <a:r>
              <a:rPr lang="uk-UA" sz="1500" dirty="0" err="1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Ventusky</a:t>
            </a:r>
            <a:r>
              <a:rPr lang="uk-UA" sz="1500" dirty="0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 дозволяє проілюструвати взаємозалежність всієї системи, відображаючи розвиток тиску, вітру, хмарного покриву, опадів та температури на карті.</a:t>
            </a:r>
          </a:p>
          <a:p>
            <a:pPr marL="160735" indent="-160735" algn="just" defTabSz="2571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500" dirty="0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Сама назва </a:t>
            </a:r>
            <a:r>
              <a:rPr lang="uk-UA" sz="1500" dirty="0" err="1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Вентуський</a:t>
            </a:r>
            <a:r>
              <a:rPr lang="uk-UA" sz="1500" dirty="0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 - це поєднання двох слів. Перше - латинське слово, </a:t>
            </a:r>
            <a:r>
              <a:rPr lang="uk-UA" sz="1500" dirty="0" err="1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Ventus</a:t>
            </a:r>
            <a:r>
              <a:rPr lang="uk-UA" sz="1500" dirty="0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, означає вітер, а друге - англійське слово, </a:t>
            </a:r>
            <a:r>
              <a:rPr lang="uk-UA" sz="1500" dirty="0" err="1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Sky</a:t>
            </a:r>
            <a:r>
              <a:rPr lang="uk-UA" sz="1500" dirty="0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.</a:t>
            </a:r>
          </a:p>
          <a:p>
            <a:pPr marL="160735" indent="-160735" algn="just" defTabSz="2571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500" dirty="0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Додаток </a:t>
            </a:r>
            <a:r>
              <a:rPr lang="uk-UA" sz="1500" dirty="0" err="1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Ventusky</a:t>
            </a:r>
            <a:r>
              <a:rPr lang="uk-UA" sz="1500" dirty="0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 доступний для всіх у всьому світі, спрямований на покращення поінформованості про метеорологічні події в нашій атмосфері.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77898" y="4074359"/>
            <a:ext cx="2159993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GB" sz="1013" dirty="0">
                <a:solidFill>
                  <a:prstClr val="black"/>
                </a:solidFill>
                <a:latin typeface="Century Gothic" panose="020B0502020202020204"/>
                <a:cs typeface="Arial" pitchFamily="34" charset="0"/>
              </a:rPr>
              <a:t>https://www.ventusky.com/</a:t>
            </a:r>
            <a:endParaRPr lang="uk-UA" sz="1013" dirty="0">
              <a:solidFill>
                <a:prstClr val="black"/>
              </a:solidFill>
              <a:latin typeface="Century Gothic" panose="020B0502020202020204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98" y="569282"/>
            <a:ext cx="8512950" cy="55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513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052" y="3501008"/>
            <a:ext cx="4519949" cy="2976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4053"/>
            <a:ext cx="5557414" cy="3600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498" y="4665832"/>
            <a:ext cx="2952623" cy="92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2636912"/>
            <a:ext cx="5778641" cy="375817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altLang="ru-RU" sz="5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</a:t>
            </a:r>
            <a:br>
              <a:rPr lang="uk-UA" altLang="ru-RU" sz="5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ru-RU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3000" dirty="0"/>
              <a:t>e-mail: alexsavvich@gmail.com</a:t>
            </a:r>
            <a:r>
              <a:rPr lang="uk-UA" altLang="ru-RU" sz="2700" dirty="0"/>
              <a:t/>
            </a:r>
            <a:br>
              <a:rPr lang="uk-UA" altLang="ru-RU" sz="2700" dirty="0"/>
            </a:br>
            <a:r>
              <a:rPr lang="uk-UA" altLang="ru-RU" sz="2700" dirty="0">
                <a:solidFill>
                  <a:prstClr val="white"/>
                </a:solidFill>
              </a:rPr>
              <a:t/>
            </a:r>
            <a:br>
              <a:rPr lang="uk-UA" altLang="ru-RU" sz="2700" dirty="0">
                <a:solidFill>
                  <a:prstClr val="white"/>
                </a:solidFill>
              </a:rPr>
            </a:br>
            <a:r>
              <a:rPr lang="en-GB" altLang="ru-RU" dirty="0"/>
              <a:t>ansgeo.blogspot.com</a:t>
            </a:r>
            <a:r>
              <a:rPr lang="uk-UA" alt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259015"/>
              </p:ext>
            </p:extLst>
          </p:nvPr>
        </p:nvGraphicFramePr>
        <p:xfrm>
          <a:off x="-132182" y="0"/>
          <a:ext cx="2564903" cy="2564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7" name="Acrobat Document" r:id="rId3" imgW="2438400" imgH="2438196" progId="AcroExch.Document.DC">
                  <p:embed/>
                </p:oleObj>
              </mc:Choice>
              <mc:Fallback>
                <p:oleObj name="Acrobat Document" r:id="rId3" imgW="2438400" imgH="2438196" progId="AcroExch.Document.DC">
                  <p:embed/>
                  <p:pic>
                    <p:nvPicPr>
                      <p:cNvPr id="604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2182" y="0"/>
                        <a:ext cx="2564903" cy="2564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321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Теоретичний блок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1690690"/>
            <a:ext cx="8784976" cy="49066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/>
              <a:t>Результати </a:t>
            </a:r>
            <a:r>
              <a:rPr lang="uk-UA" dirty="0"/>
              <a:t>виконаних завдань теоретичного блоку повинні відповідати таким вимогам: 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структурованість;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відтворювати зміст основного питання;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відображати синтез й аналіз набутих географічних знань;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супроводжуватися доцільними малюнками, схемами, таблицями, діаграмами;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містити власну думку(оціночне ставлення) та приклади;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викладеними у географічному аспекті.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Кожен із наведених критеріїв оцінюється </a:t>
            </a:r>
            <a:r>
              <a:rPr lang="uk-UA" b="1" dirty="0"/>
              <a:t>2</a:t>
            </a:r>
            <a:r>
              <a:rPr lang="uk-UA" dirty="0"/>
              <a:t> балами. Максимально можливий бал за теоретичне питання – 12 балів.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120145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17. Заставка_головна_201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0000000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10_Black Turquoise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F5551"/>
      </a:accent1>
      <a:accent2>
        <a:srgbClr val="016F86"/>
      </a:accent2>
      <a:accent3>
        <a:srgbClr val="39D0D6"/>
      </a:accent3>
      <a:accent4>
        <a:srgbClr val="2D9C9C"/>
      </a:accent4>
      <a:accent5>
        <a:srgbClr val="473F3C"/>
      </a:accent5>
      <a:accent6>
        <a:srgbClr val="262626"/>
      </a:accent6>
      <a:hlink>
        <a:srgbClr val="0066CC"/>
      </a:hlink>
      <a:folHlink>
        <a:srgbClr val="45C9C9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ре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ushpin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1365</Words>
  <Application>Microsoft Office PowerPoint</Application>
  <PresentationFormat>Широкоэкранный</PresentationFormat>
  <Paragraphs>124</Paragraphs>
  <Slides>84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107" baseType="lpstr">
      <vt:lpstr>Arial Unicode MS</vt:lpstr>
      <vt:lpstr>Arial</vt:lpstr>
      <vt:lpstr>Calibri</vt:lpstr>
      <vt:lpstr>Calibri Light</vt:lpstr>
      <vt:lpstr>Candara</vt:lpstr>
      <vt:lpstr>Century Gothic</vt:lpstr>
      <vt:lpstr>FontAwesome</vt:lpstr>
      <vt:lpstr>Franklin Gothic Book</vt:lpstr>
      <vt:lpstr>Franklin Gothic Medium</vt:lpstr>
      <vt:lpstr>Roboto Black</vt:lpstr>
      <vt:lpstr>Roboto Light</vt:lpstr>
      <vt:lpstr>Times New Roman</vt:lpstr>
      <vt:lpstr>Wingdings</vt:lpstr>
      <vt:lpstr>Wingdings 2</vt:lpstr>
      <vt:lpstr>Wingdings 3</vt:lpstr>
      <vt:lpstr>17. Заставка_головна_2017</vt:lpstr>
      <vt:lpstr>Ppt0000000</vt:lpstr>
      <vt:lpstr>1_Custom Design</vt:lpstr>
      <vt:lpstr>Трек</vt:lpstr>
      <vt:lpstr>Office Theme</vt:lpstr>
      <vt:lpstr>1_Office Theme</vt:lpstr>
      <vt:lpstr>Совет директоров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олімпіадних завдань</vt:lpstr>
      <vt:lpstr>Особливості оцінювання та виконання олімпіадних завдань</vt:lpstr>
      <vt:lpstr>За правильне (частково правильне) виконання завдань можна отримати:</vt:lpstr>
      <vt:lpstr>Теоретичний блок </vt:lpstr>
      <vt:lpstr>Практичний блок.</vt:lpstr>
      <vt:lpstr>ІІ етап Всеукраїнської учнівської олімпіади  з географії у 2019/2020 навчальному 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ІІ етап Всеукраїнської учнівської олімпіади  з географії у 2020/2021 навчальному 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ІІ етап Всеукраїнської учнівської олімпіади  з географії у 2020/2021 навчальному 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ІІ етап Всеукраїнської учнівської олімпіади  з географії у 2020/2021 навчальному 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    e-mail: alexsavvich@gmail.com  ansgeo.blogspot.com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</cp:lastModifiedBy>
  <cp:revision>140</cp:revision>
  <dcterms:created xsi:type="dcterms:W3CDTF">2012-08-12T16:04:58Z</dcterms:created>
  <dcterms:modified xsi:type="dcterms:W3CDTF">2020-12-03T09:42:07Z</dcterms:modified>
</cp:coreProperties>
</file>